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60"/>
  </p:notesMasterIdLst>
  <p:sldIdLst>
    <p:sldId id="256" r:id="rId3"/>
    <p:sldId id="306" r:id="rId4"/>
    <p:sldId id="257" r:id="rId5"/>
    <p:sldId id="307" r:id="rId6"/>
    <p:sldId id="308" r:id="rId7"/>
    <p:sldId id="258" r:id="rId8"/>
    <p:sldId id="259" r:id="rId9"/>
    <p:sldId id="304" r:id="rId10"/>
    <p:sldId id="305" r:id="rId11"/>
    <p:sldId id="260" r:id="rId12"/>
    <p:sldId id="261" r:id="rId13"/>
    <p:sldId id="262" r:id="rId14"/>
    <p:sldId id="309" r:id="rId15"/>
    <p:sldId id="263" r:id="rId16"/>
    <p:sldId id="310" r:id="rId17"/>
    <p:sldId id="311" r:id="rId18"/>
    <p:sldId id="312" r:id="rId19"/>
    <p:sldId id="264" r:id="rId20"/>
    <p:sldId id="265"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96" r:id="rId52"/>
    <p:sldId id="297" r:id="rId53"/>
    <p:sldId id="298" r:id="rId54"/>
    <p:sldId id="299" r:id="rId55"/>
    <p:sldId id="300" r:id="rId56"/>
    <p:sldId id="301" r:id="rId57"/>
    <p:sldId id="302" r:id="rId58"/>
    <p:sldId id="303" r:id="rId59"/>
  </p:sldIdLst>
  <p:sldSz cx="9144000" cy="5143500" type="screen16x9"/>
  <p:notesSz cx="6858000" cy="9144000"/>
  <p:embeddedFontLst>
    <p:embeddedFont>
      <p:font typeface="Amatic SC" panose="00000500000000000000" pitchFamily="2" charset="-79"/>
      <p:regular r:id="rId61"/>
      <p:bold r:id="rId62"/>
    </p:embeddedFont>
    <p:embeddedFont>
      <p:font typeface="Bahnschrift" panose="020B0502040204020203" pitchFamily="34" charset="0"/>
      <p:regular r:id="rId63"/>
      <p:bold r:id="rId64"/>
    </p:embeddedFont>
    <p:embeddedFont>
      <p:font typeface="Barlow Semi Condensed" panose="00000506000000000000" pitchFamily="2" charset="0"/>
      <p:regular r:id="rId65"/>
      <p:bold r:id="rId66"/>
      <p:italic r:id="rId67"/>
      <p:boldItalic r:id="rId68"/>
    </p:embeddedFont>
    <p:embeddedFont>
      <p:font typeface="Barlow Semi Condensed Light" panose="00000406000000000000" pitchFamily="2" charset="0"/>
      <p:regular r:id="rId69"/>
      <p:bold r:id="rId70"/>
      <p:italic r:id="rId71"/>
      <p:boldItalic r:id="rId72"/>
    </p:embeddedFont>
    <p:embeddedFont>
      <p:font typeface="Barlow Semi Condensed Medium" panose="00000606000000000000" pitchFamily="2" charset="0"/>
      <p:regular r:id="rId73"/>
      <p:bold r:id="rId74"/>
      <p:italic r:id="rId75"/>
      <p:boldItalic r:id="rId76"/>
    </p:embeddedFont>
    <p:embeddedFont>
      <p:font typeface="Calibri" panose="020F0502020204030204" pitchFamily="34" charset="0"/>
      <p:regular r:id="rId77"/>
      <p:bold r:id="rId78"/>
      <p:italic r:id="rId79"/>
      <p:boldItalic r:id="rId80"/>
    </p:embeddedFont>
    <p:embeddedFont>
      <p:font typeface="Fjalla One" panose="02000506040000020004" pitchFamily="2" charset="0"/>
      <p:regular r:id="rId81"/>
    </p:embeddedFont>
    <p:embeddedFont>
      <p:font typeface="Proxima Nova" panose="020B0604020202020204" charset="0"/>
      <p:regular r:id="rId82"/>
      <p:bold r:id="rId83"/>
      <p:italic r:id="rId84"/>
      <p:boldItalic r:id="rId85"/>
    </p:embeddedFont>
    <p:embeddedFont>
      <p:font typeface="Proxima Nova Semibold" panose="020B0604020202020204" charset="0"/>
      <p:regular r:id="rId86"/>
      <p:bold r:id="rId87"/>
      <p:boldItalic r:id="rId88"/>
    </p:embeddedFont>
    <p:embeddedFont>
      <p:font typeface="Roboto Condensed Light" panose="02000000000000000000" pitchFamily="2" charset="0"/>
      <p:regular r:id="rId89"/>
      <p:italic r:id="rId90"/>
    </p:embeddedFont>
    <p:embeddedFont>
      <p:font typeface="Roboto Medium" panose="02000000000000000000" pitchFamily="2" charset="0"/>
      <p:regular r:id="rId91"/>
      <p:bold r:id="rId92"/>
      <p:italic r:id="rId93"/>
      <p:boldItalic r:id="rId94"/>
    </p:embeddedFont>
    <p:embeddedFont>
      <p:font typeface="Tahoma" panose="020B0604030504040204" pitchFamily="34" charset="0"/>
      <p:regular r:id="rId95"/>
      <p:bold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69E80CB-7FAF-4A03-B269-BF5C69DF8E7A}">
  <a:tblStyle styleId="{C69E80CB-7FAF-4A03-B269-BF5C69DF8E7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3.fntdata"/><Relationship Id="rId68" Type="http://schemas.openxmlformats.org/officeDocument/2006/relationships/font" Target="fonts/font8.fntdata"/><Relationship Id="rId84" Type="http://schemas.openxmlformats.org/officeDocument/2006/relationships/font" Target="fonts/font24.fntdata"/><Relationship Id="rId89" Type="http://schemas.openxmlformats.org/officeDocument/2006/relationships/font" Target="fonts/font29.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4.fntdata"/><Relationship Id="rId79" Type="http://schemas.openxmlformats.org/officeDocument/2006/relationships/font" Target="fonts/font19.fntdata"/><Relationship Id="rId5" Type="http://schemas.openxmlformats.org/officeDocument/2006/relationships/slide" Target="slides/slide3.xml"/><Relationship Id="rId90" Type="http://schemas.openxmlformats.org/officeDocument/2006/relationships/font" Target="fonts/font30.fntdata"/><Relationship Id="rId95" Type="http://schemas.openxmlformats.org/officeDocument/2006/relationships/font" Target="fonts/font3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4.fntdata"/><Relationship Id="rId69" Type="http://schemas.openxmlformats.org/officeDocument/2006/relationships/font" Target="fonts/font9.fntdata"/><Relationship Id="rId80" Type="http://schemas.openxmlformats.org/officeDocument/2006/relationships/font" Target="fonts/font20.fntdata"/><Relationship Id="rId85" Type="http://schemas.openxmlformats.org/officeDocument/2006/relationships/font" Target="fonts/font2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font" Target="fonts/font23.fntdata"/><Relationship Id="rId88" Type="http://schemas.openxmlformats.org/officeDocument/2006/relationships/font" Target="fonts/font28.fntdata"/><Relationship Id="rId91" Type="http://schemas.openxmlformats.org/officeDocument/2006/relationships/font" Target="fonts/font31.fntdata"/><Relationship Id="rId96" Type="http://schemas.openxmlformats.org/officeDocument/2006/relationships/font" Target="fonts/font3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font" Target="fonts/font21.fntdata"/><Relationship Id="rId86" Type="http://schemas.openxmlformats.org/officeDocument/2006/relationships/font" Target="fonts/font26.fntdata"/><Relationship Id="rId94" Type="http://schemas.openxmlformats.org/officeDocument/2006/relationships/font" Target="fonts/font34.fntdata"/><Relationship Id="rId9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6.fntdata"/><Relationship Id="rId97"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1.fntdata"/><Relationship Id="rId92" Type="http://schemas.openxmlformats.org/officeDocument/2006/relationships/font" Target="fonts/font3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6.fntdata"/><Relationship Id="rId87" Type="http://schemas.openxmlformats.org/officeDocument/2006/relationships/font" Target="fonts/font27.fntdata"/><Relationship Id="rId61" Type="http://schemas.openxmlformats.org/officeDocument/2006/relationships/font" Target="fonts/font1.fntdata"/><Relationship Id="rId82" Type="http://schemas.openxmlformats.org/officeDocument/2006/relationships/font" Target="fonts/font2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7.fntdata"/><Relationship Id="rId100"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2.fntdata"/><Relationship Id="rId93" Type="http://schemas.openxmlformats.org/officeDocument/2006/relationships/font" Target="fonts/font33.fntdata"/><Relationship Id="rId98" Type="http://schemas.openxmlformats.org/officeDocument/2006/relationships/viewProps" Target="viewProps.xml"/></Relationships>
</file>

<file path=ppt/media/image1.png>
</file>

<file path=ppt/media/image10.jpg>
</file>

<file path=ppt/media/image11.png>
</file>

<file path=ppt/media/image12.png>
</file>

<file path=ppt/media/image13.jpg>
</file>

<file path=ppt/media/image14.jpg>
</file>

<file path=ppt/media/image15.gif>
</file>

<file path=ppt/media/image16.gif>
</file>

<file path=ppt/media/image17.gif>
</file>

<file path=ppt/media/image18.gif>
</file>

<file path=ppt/media/image19.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804e9800b4_0_1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86fa6133bc_4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86fa6133bc_4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3"/>
        <p:cNvGrpSpPr/>
        <p:nvPr/>
      </p:nvGrpSpPr>
      <p:grpSpPr>
        <a:xfrm>
          <a:off x="0" y="0"/>
          <a:ext cx="0" cy="0"/>
          <a:chOff x="0" y="0"/>
          <a:chExt cx="0" cy="0"/>
        </a:xfrm>
      </p:grpSpPr>
      <p:sp>
        <p:nvSpPr>
          <p:cNvPr id="2304" name="Google Shape;2304;g86fa6133bc_4_2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5" name="Google Shape;2305;g86fa6133bc_4_2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8728718f4e_1_1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8714a43093_5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5"/>
        <p:cNvGrpSpPr/>
        <p:nvPr/>
      </p:nvGrpSpPr>
      <p:grpSpPr>
        <a:xfrm>
          <a:off x="0" y="0"/>
          <a:ext cx="0" cy="0"/>
          <a:chOff x="0" y="0"/>
          <a:chExt cx="0" cy="0"/>
        </a:xfrm>
      </p:grpSpPr>
      <p:sp>
        <p:nvSpPr>
          <p:cNvPr id="2636" name="Google Shape;2636;g8714a43093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7" name="Google Shape;2637;g8714a43093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8714a43093_1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18399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8714a43093_3_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8714a43093_3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0"/>
        <p:cNvGrpSpPr/>
        <p:nvPr/>
      </p:nvGrpSpPr>
      <p:grpSpPr>
        <a:xfrm>
          <a:off x="0" y="0"/>
          <a:ext cx="0" cy="0"/>
          <a:chOff x="0" y="0"/>
          <a:chExt cx="0" cy="0"/>
        </a:xfrm>
      </p:grpSpPr>
      <p:sp>
        <p:nvSpPr>
          <p:cNvPr id="2971" name="Google Shape;2971;g8714a43093_1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2" name="Google Shape;2972;g8714a43093_1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8714a43093_1_8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8714a43093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714a43093_3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7"/>
        <p:cNvGrpSpPr/>
        <p:nvPr/>
      </p:nvGrpSpPr>
      <p:grpSpPr>
        <a:xfrm>
          <a:off x="0" y="0"/>
          <a:ext cx="0" cy="0"/>
          <a:chOff x="0" y="0"/>
          <a:chExt cx="0" cy="0"/>
        </a:xfrm>
      </p:grpSpPr>
      <p:sp>
        <p:nvSpPr>
          <p:cNvPr id="3188" name="Google Shape;3188;g8714a43093_3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9" name="Google Shape;3189;g8714a43093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9"/>
        <p:cNvGrpSpPr/>
        <p:nvPr/>
      </p:nvGrpSpPr>
      <p:grpSpPr>
        <a:xfrm>
          <a:off x="0" y="0"/>
          <a:ext cx="0" cy="0"/>
          <a:chOff x="0" y="0"/>
          <a:chExt cx="0" cy="0"/>
        </a:xfrm>
      </p:grpSpPr>
      <p:sp>
        <p:nvSpPr>
          <p:cNvPr id="3210" name="Google Shape;3210;g8714a43093_3_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1" name="Google Shape;3211;g8714a43093_3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3"/>
        <p:cNvGrpSpPr/>
        <p:nvPr/>
      </p:nvGrpSpPr>
      <p:grpSpPr>
        <a:xfrm>
          <a:off x="0" y="0"/>
          <a:ext cx="0" cy="0"/>
          <a:chOff x="0" y="0"/>
          <a:chExt cx="0" cy="0"/>
        </a:xfrm>
      </p:grpSpPr>
      <p:sp>
        <p:nvSpPr>
          <p:cNvPr id="3454" name="Google Shape;3454;g9f7573e938_1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5" name="Google Shape;3455;g9f7573e938_1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8728718f4e_1_1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8"/>
        <p:cNvGrpSpPr/>
        <p:nvPr/>
      </p:nvGrpSpPr>
      <p:grpSpPr>
        <a:xfrm>
          <a:off x="0" y="0"/>
          <a:ext cx="0" cy="0"/>
          <a:chOff x="0" y="0"/>
          <a:chExt cx="0" cy="0"/>
        </a:xfrm>
      </p:grpSpPr>
      <p:sp>
        <p:nvSpPr>
          <p:cNvPr id="3489" name="Google Shape;3489;g8728718f4e_1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0" name="Google Shape;3490;g8728718f4e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881d70bc06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881d70bc0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9"/>
        <p:cNvGrpSpPr/>
        <p:nvPr/>
      </p:nvGrpSpPr>
      <p:grpSpPr>
        <a:xfrm>
          <a:off x="0" y="0"/>
          <a:ext cx="0" cy="0"/>
          <a:chOff x="0" y="0"/>
          <a:chExt cx="0" cy="0"/>
        </a:xfrm>
      </p:grpSpPr>
      <p:sp>
        <p:nvSpPr>
          <p:cNvPr id="3510" name="Google Shape;3510;g8714a43093_3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1" name="Google Shape;3511;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8714a43093_5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8714a43093_5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6"/>
        <p:cNvGrpSpPr/>
        <p:nvPr/>
      </p:nvGrpSpPr>
      <p:grpSpPr>
        <a:xfrm>
          <a:off x="0" y="0"/>
          <a:ext cx="0" cy="0"/>
          <a:chOff x="0" y="0"/>
          <a:chExt cx="0" cy="0"/>
        </a:xfrm>
      </p:grpSpPr>
      <p:sp>
        <p:nvSpPr>
          <p:cNvPr id="4947" name="Google Shape;4947;g804e9800b4_0_1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8" name="Google Shape;4948;g804e9800b4_0_1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86fa6133bc_4_10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86fa6133bc_4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86fa6133bc_4_10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86fa6133bc_4_1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86fa6133bc_4_1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86fa6133bc_4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
        <p:cNvGrpSpPr/>
        <p:nvPr/>
      </p:nvGrpSpPr>
      <p:grpSpPr>
        <a:xfrm>
          <a:off x="0" y="0"/>
          <a:ext cx="0" cy="0"/>
          <a:chOff x="0" y="0"/>
          <a:chExt cx="0" cy="0"/>
        </a:xfrm>
      </p:grpSpPr>
      <p:sp>
        <p:nvSpPr>
          <p:cNvPr id="4993" name="Google Shape;4993;g86fa6133bc_4_10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 name="Google Shape;4994;g86fa6133bc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321339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86fa6133bc_4_10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86fa6133bc_4_10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9"/>
        <p:cNvGrpSpPr/>
        <p:nvPr/>
      </p:nvGrpSpPr>
      <p:grpSpPr>
        <a:xfrm>
          <a:off x="0" y="0"/>
          <a:ext cx="0" cy="0"/>
          <a:chOff x="0" y="0"/>
          <a:chExt cx="0" cy="0"/>
        </a:xfrm>
      </p:grpSpPr>
      <p:sp>
        <p:nvSpPr>
          <p:cNvPr id="11830" name="Google Shape;11830;g86fa6133bc_4_17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1" name="Google Shape;11831;g86fa6133bc_4_17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6"/>
        <p:cNvGrpSpPr/>
        <p:nvPr/>
      </p:nvGrpSpPr>
      <p:grpSpPr>
        <a:xfrm>
          <a:off x="0" y="0"/>
          <a:ext cx="0" cy="0"/>
          <a:chOff x="0" y="0"/>
          <a:chExt cx="0" cy="0"/>
        </a:xfrm>
      </p:grpSpPr>
      <p:sp>
        <p:nvSpPr>
          <p:cNvPr id="12257" name="Google Shape;12257;g86fa6133bc_4_178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8" name="Google Shape;12258;g86fa6133bc_4_17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86fa6133bc_4_180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86fa6133bc_4_18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1"/>
        <p:cNvGrpSpPr/>
        <p:nvPr/>
      </p:nvGrpSpPr>
      <p:grpSpPr>
        <a:xfrm>
          <a:off x="0" y="0"/>
          <a:ext cx="0" cy="0"/>
          <a:chOff x="0" y="0"/>
          <a:chExt cx="0" cy="0"/>
        </a:xfrm>
      </p:grpSpPr>
      <p:sp>
        <p:nvSpPr>
          <p:cNvPr id="12822" name="Google Shape;12822;g86fa6133bc_4_18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3" name="Google Shape;12823;g86fa6133bc_4_1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2"/>
        <p:cNvGrpSpPr/>
        <p:nvPr/>
      </p:nvGrpSpPr>
      <p:grpSpPr>
        <a:xfrm>
          <a:off x="0" y="0"/>
          <a:ext cx="0" cy="0"/>
          <a:chOff x="0" y="0"/>
          <a:chExt cx="0" cy="0"/>
        </a:xfrm>
      </p:grpSpPr>
      <p:sp>
        <p:nvSpPr>
          <p:cNvPr id="13193" name="Google Shape;13193;g86fa6133bc_4_18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4" name="Google Shape;13194;g86fa6133bc_4_18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4"/>
        <p:cNvGrpSpPr/>
        <p:nvPr/>
      </p:nvGrpSpPr>
      <p:grpSpPr>
        <a:xfrm>
          <a:off x="0" y="0"/>
          <a:ext cx="0" cy="0"/>
          <a:chOff x="0" y="0"/>
          <a:chExt cx="0" cy="0"/>
        </a:xfrm>
      </p:grpSpPr>
      <p:sp>
        <p:nvSpPr>
          <p:cNvPr id="13495" name="Google Shape;13495;g86fa6133bc_4_1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6" name="Google Shape;13496;g86fa6133bc_4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6"/>
        <p:cNvGrpSpPr/>
        <p:nvPr/>
      </p:nvGrpSpPr>
      <p:grpSpPr>
        <a:xfrm>
          <a:off x="0" y="0"/>
          <a:ext cx="0" cy="0"/>
          <a:chOff x="0" y="0"/>
          <a:chExt cx="0" cy="0"/>
        </a:xfrm>
      </p:grpSpPr>
      <p:sp>
        <p:nvSpPr>
          <p:cNvPr id="13787" name="Google Shape;13787;g86fa6133bc_4_19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8" name="Google Shape;13788;g86fa6133bc_4_19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5"/>
        <p:cNvGrpSpPr/>
        <p:nvPr/>
      </p:nvGrpSpPr>
      <p:grpSpPr>
        <a:xfrm>
          <a:off x="0" y="0"/>
          <a:ext cx="0" cy="0"/>
          <a:chOff x="0" y="0"/>
          <a:chExt cx="0" cy="0"/>
        </a:xfrm>
      </p:grpSpPr>
      <p:sp>
        <p:nvSpPr>
          <p:cNvPr id="14146" name="Google Shape;14146;g86fa6133bc_4_19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7" name="Google Shape;14147;g86fa6133bc_4_1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2"/>
        <p:cNvGrpSpPr/>
        <p:nvPr/>
      </p:nvGrpSpPr>
      <p:grpSpPr>
        <a:xfrm>
          <a:off x="0" y="0"/>
          <a:ext cx="0" cy="0"/>
          <a:chOff x="0" y="0"/>
          <a:chExt cx="0" cy="0"/>
        </a:xfrm>
      </p:grpSpPr>
      <p:sp>
        <p:nvSpPr>
          <p:cNvPr id="14563" name="Google Shape;14563;g86fa6133bc_4_20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4" name="Google Shape;14564;g86fa6133bc_4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1"/>
        <p:cNvGrpSpPr/>
        <p:nvPr/>
      </p:nvGrpSpPr>
      <p:grpSpPr>
        <a:xfrm>
          <a:off x="0" y="0"/>
          <a:ext cx="0" cy="0"/>
          <a:chOff x="0" y="0"/>
          <a:chExt cx="0" cy="0"/>
        </a:xfrm>
      </p:grpSpPr>
      <p:sp>
        <p:nvSpPr>
          <p:cNvPr id="14902" name="Google Shape;14902;g86fa6133bc_4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3" name="Google Shape;14903;g86fa6133bc_4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9"/>
        <p:cNvGrpSpPr/>
        <p:nvPr/>
      </p:nvGrpSpPr>
      <p:grpSpPr>
        <a:xfrm>
          <a:off x="0" y="0"/>
          <a:ext cx="0" cy="0"/>
          <a:chOff x="0" y="0"/>
          <a:chExt cx="0" cy="0"/>
        </a:xfrm>
      </p:grpSpPr>
      <p:sp>
        <p:nvSpPr>
          <p:cNvPr id="15090" name="Google Shape;15090;g86fa6133bc_4_20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1" name="Google Shape;15091;g86fa6133bc_4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5"/>
        <p:cNvGrpSpPr/>
        <p:nvPr/>
      </p:nvGrpSpPr>
      <p:grpSpPr>
        <a:xfrm>
          <a:off x="0" y="0"/>
          <a:ext cx="0" cy="0"/>
          <a:chOff x="0" y="0"/>
          <a:chExt cx="0" cy="0"/>
        </a:xfrm>
      </p:grpSpPr>
      <p:sp>
        <p:nvSpPr>
          <p:cNvPr id="15336" name="Google Shape;15336;g86fa6133bc_4_20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7" name="Google Shape;15337;g86fa6133bc_4_20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06416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6388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6.xml"/><Relationship Id="rId1" Type="http://schemas.openxmlformats.org/officeDocument/2006/relationships/slideLayout" Target="../slideLayouts/slideLayout23.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8.xml"/><Relationship Id="rId1" Type="http://schemas.openxmlformats.org/officeDocument/2006/relationships/slideLayout" Target="../slideLayouts/slideLayout25.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3"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2" Type="http://schemas.openxmlformats.org/officeDocument/2006/relationships/notesSlide" Target="../notesSlides/notesSlide35.xm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 Type="http://schemas.openxmlformats.org/officeDocument/2006/relationships/slideLayout" Target="../slideLayouts/slideLayout31.xm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8.xm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Fjalla+One?query=fjalla" TargetMode="External"/><Relationship Id="rId2" Type="http://schemas.openxmlformats.org/officeDocument/2006/relationships/notesSlide" Target="../notesSlides/notesSlide37.xml"/><Relationship Id="rId1" Type="http://schemas.openxmlformats.org/officeDocument/2006/relationships/slideLayout" Target="../slideLayouts/slideLayout32.xml"/><Relationship Id="rId4" Type="http://schemas.openxmlformats.org/officeDocument/2006/relationships/hyperlink" Target="https://fonts.google.com/specimen/Barlow+Condensed?query=barlow"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15.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8.xml"/><Relationship Id="rId1" Type="http://schemas.openxmlformats.org/officeDocument/2006/relationships/slideLayout" Target="../slideLayouts/slideLayout3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8.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7.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16.gif"/></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32.xm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1939635"/>
            <a:ext cx="3763099" cy="3203763"/>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4297298" y="3032290"/>
            <a:ext cx="4809126" cy="2372844"/>
          </a:xfrm>
          <a:prstGeom prst="rect">
            <a:avLst/>
          </a:prstGeom>
        </p:spPr>
        <p:txBody>
          <a:bodyPr spcFirstLastPara="1" wrap="square" lIns="91425" tIns="91425" rIns="91425" bIns="91425" anchor="b" anchorCtr="0">
            <a:noAutofit/>
          </a:bodyPr>
          <a:lstStyle/>
          <a:p>
            <a:pPr marL="0" marR="0" algn="ctr">
              <a:lnSpc>
                <a:spcPct val="150000"/>
              </a:lnSpc>
              <a:spcBef>
                <a:spcPts val="0"/>
              </a:spcBef>
              <a:spcAft>
                <a:spcPts val="800"/>
              </a:spcAft>
            </a:pPr>
            <a:r>
              <a:rPr lang="es-BO" sz="1800" b="1" dirty="0">
                <a:ln>
                  <a:noFill/>
                </a:ln>
                <a:solidFill>
                  <a:schemeClr val="tx1"/>
                </a:solidFill>
                <a:latin typeface="Tahoma" panose="020B0604030504040204" pitchFamily="34" charset="0"/>
                <a:ea typeface="Calibri" panose="020F0502020204030204" pitchFamily="34" charset="0"/>
                <a:cs typeface="Times New Roman" panose="02020603050405020304" pitchFamily="18" charset="0"/>
              </a:rPr>
              <a:t>APLICACIÓN WEB PARA LA COTIZACION Y VENTA DE COMPONENTES ELECTRONICOS PARA LA EMPRESA MXT-TECHONOLOGY</a:t>
            </a:r>
            <a:br>
              <a:rPr lang="es-BO" sz="1800" b="1" dirty="0">
                <a:ln>
                  <a:noFill/>
                </a:ln>
                <a:solidFill>
                  <a:schemeClr val="tx1"/>
                </a:solidFill>
                <a:latin typeface="Tahoma" panose="020B0604030504040204" pitchFamily="34" charset="0"/>
                <a:ea typeface="Calibri" panose="020F0502020204030204" pitchFamily="34" charset="0"/>
                <a:cs typeface="Times New Roman" panose="02020603050405020304" pitchFamily="18" charset="0"/>
              </a:rPr>
            </a:br>
            <a:br>
              <a:rPr lang="es-BO" sz="1800" b="1" dirty="0">
                <a:ln>
                  <a:noFill/>
                </a:ln>
                <a:solidFill>
                  <a:schemeClr val="tx1"/>
                </a:solidFill>
                <a:latin typeface="Tahoma" panose="020B0604030504040204" pitchFamily="34" charset="0"/>
                <a:ea typeface="Calibri" panose="020F0502020204030204" pitchFamily="34" charset="0"/>
                <a:cs typeface="Times New Roman" panose="02020603050405020304" pitchFamily="18" charset="0"/>
              </a:rPr>
            </a:br>
            <a:r>
              <a:rPr lang="es-BO" sz="1800" b="1" dirty="0">
                <a:ln>
                  <a:noFill/>
                </a:ln>
                <a:solidFill>
                  <a:schemeClr val="tx1"/>
                </a:solidFill>
                <a:latin typeface="Tahoma" panose="020B0604030504040204" pitchFamily="34" charset="0"/>
                <a:ea typeface="Calibri" panose="020F0502020204030204" pitchFamily="34" charset="0"/>
                <a:cs typeface="Times New Roman" panose="02020603050405020304" pitchFamily="18" charset="0"/>
              </a:rPr>
              <a:t>Estudiante: </a:t>
            </a:r>
            <a:r>
              <a:rPr lang="es-BO" sz="1800" b="1" dirty="0">
                <a:ln>
                  <a:noFill/>
                </a:ln>
                <a:solidFill>
                  <a:schemeClr val="tx2">
                    <a:lumMod val="75000"/>
                  </a:schemeClr>
                </a:solidFill>
                <a:latin typeface="Tahoma" panose="020B0604030504040204" pitchFamily="34" charset="0"/>
                <a:ea typeface="Calibri" panose="020F0502020204030204" pitchFamily="34" charset="0"/>
                <a:cs typeface="Times New Roman" panose="02020603050405020304" pitchFamily="18" charset="0"/>
              </a:rPr>
              <a:t>Pinto Mora Victor Angel</a:t>
            </a:r>
            <a:br>
              <a:rPr lang="es-BO" sz="1800" b="1" dirty="0">
                <a:ln>
                  <a:noFill/>
                </a:ln>
                <a:solidFill>
                  <a:schemeClr val="accent1">
                    <a:lumMod val="60000"/>
                    <a:lumOff val="40000"/>
                  </a:schemeClr>
                </a:solidFill>
                <a:latin typeface="Tahoma" panose="020B0604030504040204" pitchFamily="34" charset="0"/>
                <a:ea typeface="Calibri" panose="020F0502020204030204" pitchFamily="34" charset="0"/>
                <a:cs typeface="Times New Roman" panose="02020603050405020304" pitchFamily="18" charset="0"/>
              </a:rPr>
            </a:br>
            <a:r>
              <a:rPr lang="es-BO" sz="1800" b="1" dirty="0">
                <a:ln>
                  <a:noFill/>
                </a:ln>
                <a:solidFill>
                  <a:schemeClr val="tx1"/>
                </a:solidFill>
                <a:latin typeface="Tahoma" panose="020B0604030504040204" pitchFamily="34" charset="0"/>
                <a:ea typeface="Calibri" panose="020F0502020204030204" pitchFamily="34" charset="0"/>
                <a:cs typeface="Times New Roman" panose="02020603050405020304" pitchFamily="18" charset="0"/>
              </a:rPr>
              <a:t>Tutor: </a:t>
            </a:r>
            <a:r>
              <a:rPr lang="es-BO" sz="1800" b="1" dirty="0">
                <a:ln>
                  <a:noFill/>
                </a:ln>
                <a:solidFill>
                  <a:schemeClr val="tx2">
                    <a:lumMod val="75000"/>
                  </a:schemeClr>
                </a:solidFill>
                <a:latin typeface="Tahoma" panose="020B0604030504040204" pitchFamily="34" charset="0"/>
                <a:ea typeface="Calibri" panose="020F0502020204030204" pitchFamily="34" charset="0"/>
                <a:cs typeface="Times New Roman" panose="02020603050405020304" pitchFamily="18" charset="0"/>
              </a:rPr>
              <a:t>Alejandro Wills Mercado</a:t>
            </a:r>
            <a:br>
              <a:rPr lang="es-BO" sz="1800" b="1" dirty="0">
                <a:ln>
                  <a:noFill/>
                </a:ln>
                <a:solidFill>
                  <a:schemeClr val="tx1"/>
                </a:solidFill>
                <a:latin typeface="Tahoma" panose="020B0604030504040204" pitchFamily="34" charset="0"/>
                <a:ea typeface="Calibri" panose="020F0502020204030204" pitchFamily="34" charset="0"/>
                <a:cs typeface="Times New Roman" panose="02020603050405020304" pitchFamily="18" charset="0"/>
              </a:rPr>
            </a:br>
            <a:endParaRPr lang="en-US" sz="18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6EF003F7-F7BA-AFF8-AB3B-B5AD88342811}"/>
              </a:ext>
            </a:extLst>
          </p:cNvPr>
          <p:cNvPicPr>
            <a:picLocks noChangeAspect="1"/>
          </p:cNvPicPr>
          <p:nvPr/>
        </p:nvPicPr>
        <p:blipFill>
          <a:blip r:embed="rId3"/>
          <a:stretch>
            <a:fillRect/>
          </a:stretch>
        </p:blipFill>
        <p:spPr>
          <a:xfrm>
            <a:off x="215634" y="73831"/>
            <a:ext cx="1751893" cy="1355985"/>
          </a:xfrm>
          <a:prstGeom prst="rect">
            <a:avLst/>
          </a:prstGeom>
        </p:spPr>
      </p:pic>
      <p:pic>
        <p:nvPicPr>
          <p:cNvPr id="8" name="Picture 7">
            <a:extLst>
              <a:ext uri="{FF2B5EF4-FFF2-40B4-BE49-F238E27FC236}">
                <a16:creationId xmlns:a16="http://schemas.microsoft.com/office/drawing/2014/main" id="{8E7FFFC9-DAD2-56B3-BC5F-8FBBC54A5226}"/>
              </a:ext>
            </a:extLst>
          </p:cNvPr>
          <p:cNvPicPr>
            <a:picLocks noChangeAspect="1"/>
          </p:cNvPicPr>
          <p:nvPr/>
        </p:nvPicPr>
        <p:blipFill>
          <a:blip r:embed="rId4"/>
          <a:stretch>
            <a:fillRect/>
          </a:stretch>
        </p:blipFill>
        <p:spPr>
          <a:xfrm>
            <a:off x="2046315" y="2360799"/>
            <a:ext cx="870713" cy="730144"/>
          </a:xfrm>
          <a:prstGeom prst="rect">
            <a:avLst/>
          </a:prstGeom>
        </p:spPr>
      </p:pic>
      <p:pic>
        <p:nvPicPr>
          <p:cNvPr id="4" name="Picture 3">
            <a:extLst>
              <a:ext uri="{FF2B5EF4-FFF2-40B4-BE49-F238E27FC236}">
                <a16:creationId xmlns:a16="http://schemas.microsoft.com/office/drawing/2014/main" id="{3C9926E8-8D64-2CD9-EA81-BA22F183011E}"/>
              </a:ext>
            </a:extLst>
          </p:cNvPr>
          <p:cNvPicPr>
            <a:picLocks noChangeAspect="1"/>
          </p:cNvPicPr>
          <p:nvPr/>
        </p:nvPicPr>
        <p:blipFill>
          <a:blip r:embed="rId5"/>
          <a:stretch>
            <a:fillRect/>
          </a:stretch>
        </p:blipFill>
        <p:spPr>
          <a:xfrm>
            <a:off x="2500482" y="3548347"/>
            <a:ext cx="895223" cy="7408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2177" name="Google Shape;2177;p39"/>
          <p:cNvSpPr txBox="1">
            <a:spLocks noGrp="1"/>
          </p:cNvSpPr>
          <p:nvPr>
            <p:ph type="title"/>
          </p:nvPr>
        </p:nvSpPr>
        <p:spPr>
          <a:xfrm>
            <a:off x="2167128" y="434478"/>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LIMITES</a:t>
            </a:r>
            <a:endParaRPr dirty="0"/>
          </a:p>
        </p:txBody>
      </p:sp>
      <p:sp>
        <p:nvSpPr>
          <p:cNvPr id="2178" name="Google Shape;2178;p39"/>
          <p:cNvSpPr txBox="1">
            <a:spLocks noGrp="1"/>
          </p:cNvSpPr>
          <p:nvPr>
            <p:ph type="subTitle" idx="1"/>
          </p:nvPr>
        </p:nvSpPr>
        <p:spPr>
          <a:xfrm>
            <a:off x="2215619" y="1273787"/>
            <a:ext cx="4809600" cy="2944922"/>
          </a:xfrm>
          <a:prstGeom prst="rect">
            <a:avLst/>
          </a:prstGeom>
        </p:spPr>
        <p:txBody>
          <a:bodyPr spcFirstLastPara="1" wrap="square" lIns="91425" tIns="91425" rIns="91425" bIns="91425" anchor="t" anchorCtr="0">
            <a:noAutofit/>
          </a:bodyPr>
          <a:lstStyle/>
          <a:p>
            <a:pPr marL="342900" marR="0" lvl="0" indent="-342900" algn="just" fontAlgn="base">
              <a:lnSpc>
                <a:spcPct val="107000"/>
              </a:lnSpc>
              <a:spcBef>
                <a:spcPts val="0"/>
              </a:spcBef>
              <a:spcAft>
                <a:spcPts val="100"/>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El personal de la empresa no podrá tener acceso o libertad para realizar modificaciones en las publicaciones que se vayan a realizar en la página web.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a:p>
            <a:pPr marL="342900" marR="0" lvl="0" indent="-342900" algn="just" fontAlgn="base">
              <a:lnSpc>
                <a:spcPct val="107000"/>
              </a:lnSpc>
              <a:spcBef>
                <a:spcPts val="0"/>
              </a:spcBef>
              <a:spcAft>
                <a:spcPts val="100"/>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Todo el diseño o publicaciones debe ser coordinado con el desarrollador de la página web o administrador que será el encargado de incluir los productos a la página.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a:p>
            <a:pPr marL="342900" marR="0" lvl="0" indent="-342900" algn="just" fontAlgn="base">
              <a:lnSpc>
                <a:spcPct val="107000"/>
              </a:lnSpc>
              <a:spcBef>
                <a:spcPts val="0"/>
              </a:spcBef>
              <a:spcAft>
                <a:spcPts val="100"/>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Solo el desarrollador tendrá acceso a las cuentas tanto como de clientes como de desarrolladores.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a:p>
            <a:pPr marL="342900" marR="0" lvl="0" indent="-342900" algn="just" fontAlgn="base">
              <a:lnSpc>
                <a:spcPct val="107000"/>
              </a:lnSpc>
              <a:spcBef>
                <a:spcPts val="0"/>
              </a:spcBef>
              <a:spcAft>
                <a:spcPts val="100"/>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El sistema solo tendrá registrado a los clientes y al desarrollador.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HERRAMIENTAS DE DESARROLLO</a:t>
            </a:r>
            <a:endParaRPr dirty="0"/>
          </a:p>
        </p:txBody>
      </p:sp>
      <p:pic>
        <p:nvPicPr>
          <p:cNvPr id="13" name="Picture 12">
            <a:extLst>
              <a:ext uri="{FF2B5EF4-FFF2-40B4-BE49-F238E27FC236}">
                <a16:creationId xmlns:a16="http://schemas.microsoft.com/office/drawing/2014/main" id="{8035603B-84E2-87D5-A790-717300A3B2D7}"/>
              </a:ext>
            </a:extLst>
          </p:cNvPr>
          <p:cNvPicPr>
            <a:picLocks noChangeAspect="1"/>
          </p:cNvPicPr>
          <p:nvPr/>
        </p:nvPicPr>
        <p:blipFill>
          <a:blip r:embed="rId3"/>
          <a:stretch>
            <a:fillRect/>
          </a:stretch>
        </p:blipFill>
        <p:spPr>
          <a:xfrm>
            <a:off x="1068148" y="1860548"/>
            <a:ext cx="1133005" cy="1133005"/>
          </a:xfrm>
          <a:prstGeom prst="rect">
            <a:avLst/>
          </a:prstGeom>
        </p:spPr>
      </p:pic>
      <p:pic>
        <p:nvPicPr>
          <p:cNvPr id="15" name="Picture 14">
            <a:extLst>
              <a:ext uri="{FF2B5EF4-FFF2-40B4-BE49-F238E27FC236}">
                <a16:creationId xmlns:a16="http://schemas.microsoft.com/office/drawing/2014/main" id="{B6914EC7-F52E-30A5-31D4-319DED498B7C}"/>
              </a:ext>
            </a:extLst>
          </p:cNvPr>
          <p:cNvPicPr>
            <a:picLocks noChangeAspect="1"/>
          </p:cNvPicPr>
          <p:nvPr/>
        </p:nvPicPr>
        <p:blipFill>
          <a:blip r:embed="rId4"/>
          <a:stretch>
            <a:fillRect/>
          </a:stretch>
        </p:blipFill>
        <p:spPr>
          <a:xfrm>
            <a:off x="2743241" y="1830088"/>
            <a:ext cx="1133005" cy="1133005"/>
          </a:xfrm>
          <a:prstGeom prst="rect">
            <a:avLst/>
          </a:prstGeom>
        </p:spPr>
      </p:pic>
      <p:pic>
        <p:nvPicPr>
          <p:cNvPr id="17" name="Picture 16">
            <a:extLst>
              <a:ext uri="{FF2B5EF4-FFF2-40B4-BE49-F238E27FC236}">
                <a16:creationId xmlns:a16="http://schemas.microsoft.com/office/drawing/2014/main" id="{21C74CEE-DB9C-68C6-220E-9C8F85FBD691}"/>
              </a:ext>
            </a:extLst>
          </p:cNvPr>
          <p:cNvPicPr>
            <a:picLocks noChangeAspect="1"/>
          </p:cNvPicPr>
          <p:nvPr/>
        </p:nvPicPr>
        <p:blipFill>
          <a:blip r:embed="rId5"/>
          <a:stretch>
            <a:fillRect/>
          </a:stretch>
        </p:blipFill>
        <p:spPr>
          <a:xfrm>
            <a:off x="4393908" y="1836397"/>
            <a:ext cx="1831083" cy="947728"/>
          </a:xfrm>
          <a:prstGeom prst="rect">
            <a:avLst/>
          </a:prstGeom>
        </p:spPr>
      </p:pic>
      <p:sp>
        <p:nvSpPr>
          <p:cNvPr id="2" name="TextBox 1">
            <a:extLst>
              <a:ext uri="{FF2B5EF4-FFF2-40B4-BE49-F238E27FC236}">
                <a16:creationId xmlns:a16="http://schemas.microsoft.com/office/drawing/2014/main" id="{4C2E5282-755F-4050-81D1-285F074BA682}"/>
              </a:ext>
            </a:extLst>
          </p:cNvPr>
          <p:cNvSpPr txBox="1"/>
          <p:nvPr/>
        </p:nvSpPr>
        <p:spPr>
          <a:xfrm>
            <a:off x="934420" y="3197998"/>
            <a:ext cx="1398793" cy="307777"/>
          </a:xfrm>
          <a:prstGeom prst="rect">
            <a:avLst/>
          </a:prstGeom>
          <a:noFill/>
        </p:spPr>
        <p:txBody>
          <a:bodyPr wrap="square" rtlCol="0">
            <a:spAutoFit/>
          </a:bodyPr>
          <a:lstStyle/>
          <a:p>
            <a:pPr algn="ctr"/>
            <a:r>
              <a:rPr lang="en-US" b="1" dirty="0">
                <a:latin typeface="Bahnschrift" panose="020B0502040204020203" pitchFamily="34" charset="0"/>
              </a:rPr>
              <a:t>BOOTSTRAP</a:t>
            </a:r>
          </a:p>
        </p:txBody>
      </p:sp>
      <p:sp>
        <p:nvSpPr>
          <p:cNvPr id="3" name="TextBox 2">
            <a:extLst>
              <a:ext uri="{FF2B5EF4-FFF2-40B4-BE49-F238E27FC236}">
                <a16:creationId xmlns:a16="http://schemas.microsoft.com/office/drawing/2014/main" id="{121D07EB-088E-1F4B-6B9E-D8221A68BD4D}"/>
              </a:ext>
            </a:extLst>
          </p:cNvPr>
          <p:cNvSpPr txBox="1"/>
          <p:nvPr/>
        </p:nvSpPr>
        <p:spPr>
          <a:xfrm>
            <a:off x="2658796" y="3090276"/>
            <a:ext cx="1398793" cy="523220"/>
          </a:xfrm>
          <a:prstGeom prst="rect">
            <a:avLst/>
          </a:prstGeom>
          <a:noFill/>
        </p:spPr>
        <p:txBody>
          <a:bodyPr wrap="square" rtlCol="0">
            <a:spAutoFit/>
          </a:bodyPr>
          <a:lstStyle/>
          <a:p>
            <a:pPr algn="ctr"/>
            <a:r>
              <a:rPr lang="en-US" b="1" dirty="0">
                <a:latin typeface="Bahnschrift" panose="020B0502040204020203" pitchFamily="34" charset="0"/>
              </a:rPr>
              <a:t>VISUAL STUDIO CODE</a:t>
            </a:r>
          </a:p>
        </p:txBody>
      </p:sp>
      <p:sp>
        <p:nvSpPr>
          <p:cNvPr id="4" name="TextBox 3">
            <a:extLst>
              <a:ext uri="{FF2B5EF4-FFF2-40B4-BE49-F238E27FC236}">
                <a16:creationId xmlns:a16="http://schemas.microsoft.com/office/drawing/2014/main" id="{7B3139B7-1242-5816-AC3A-C7977A5A0881}"/>
              </a:ext>
            </a:extLst>
          </p:cNvPr>
          <p:cNvSpPr txBox="1"/>
          <p:nvPr/>
        </p:nvSpPr>
        <p:spPr>
          <a:xfrm>
            <a:off x="4724399" y="3197998"/>
            <a:ext cx="1398793" cy="307777"/>
          </a:xfrm>
          <a:prstGeom prst="rect">
            <a:avLst/>
          </a:prstGeom>
          <a:noFill/>
        </p:spPr>
        <p:txBody>
          <a:bodyPr wrap="square" rtlCol="0">
            <a:spAutoFit/>
          </a:bodyPr>
          <a:lstStyle/>
          <a:p>
            <a:pPr algn="ctr"/>
            <a:r>
              <a:rPr lang="en-US" b="1" dirty="0">
                <a:latin typeface="Bahnschrift" panose="020B0502040204020203" pitchFamily="34" charset="0"/>
              </a:rPr>
              <a:t>MYSQL</a:t>
            </a:r>
          </a:p>
        </p:txBody>
      </p:sp>
      <p:pic>
        <p:nvPicPr>
          <p:cNvPr id="6" name="Picture 5">
            <a:extLst>
              <a:ext uri="{FF2B5EF4-FFF2-40B4-BE49-F238E27FC236}">
                <a16:creationId xmlns:a16="http://schemas.microsoft.com/office/drawing/2014/main" id="{6B3DBBB8-0A28-FE8E-52A8-6B073CFA7639}"/>
              </a:ext>
            </a:extLst>
          </p:cNvPr>
          <p:cNvPicPr>
            <a:picLocks noChangeAspect="1"/>
          </p:cNvPicPr>
          <p:nvPr/>
        </p:nvPicPr>
        <p:blipFill>
          <a:blip r:embed="rId6"/>
          <a:stretch>
            <a:fillRect/>
          </a:stretch>
        </p:blipFill>
        <p:spPr>
          <a:xfrm>
            <a:off x="6767079" y="1742676"/>
            <a:ext cx="1220417" cy="1220417"/>
          </a:xfrm>
          <a:prstGeom prst="rect">
            <a:avLst/>
          </a:prstGeom>
        </p:spPr>
      </p:pic>
      <p:sp>
        <p:nvSpPr>
          <p:cNvPr id="7" name="TextBox 6">
            <a:extLst>
              <a:ext uri="{FF2B5EF4-FFF2-40B4-BE49-F238E27FC236}">
                <a16:creationId xmlns:a16="http://schemas.microsoft.com/office/drawing/2014/main" id="{192534CD-0F4C-0C01-0610-33AA8FAE49F6}"/>
              </a:ext>
            </a:extLst>
          </p:cNvPr>
          <p:cNvSpPr txBox="1"/>
          <p:nvPr/>
        </p:nvSpPr>
        <p:spPr>
          <a:xfrm>
            <a:off x="6677892" y="3197997"/>
            <a:ext cx="1398793" cy="307777"/>
          </a:xfrm>
          <a:prstGeom prst="rect">
            <a:avLst/>
          </a:prstGeom>
          <a:noFill/>
        </p:spPr>
        <p:txBody>
          <a:bodyPr wrap="square" rtlCol="0">
            <a:spAutoFit/>
          </a:bodyPr>
          <a:lstStyle/>
          <a:p>
            <a:pPr algn="ctr"/>
            <a:r>
              <a:rPr lang="en-US" b="1" dirty="0">
                <a:latin typeface="Bahnschrift" panose="020B0502040204020203" pitchFamily="34" charset="0"/>
              </a:rPr>
              <a:t>JavaScript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4" name="Google Shape;2224;p41"/>
          <p:cNvSpPr txBox="1">
            <a:spLocks noGrp="1"/>
          </p:cNvSpPr>
          <p:nvPr>
            <p:ph type="title"/>
          </p:nvPr>
        </p:nvSpPr>
        <p:spPr>
          <a:xfrm>
            <a:off x="1568850" y="137549"/>
            <a:ext cx="6006300" cy="135874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METODOLOGIA DE DESARROLLO</a:t>
            </a:r>
            <a:endParaRPr dirty="0"/>
          </a:p>
        </p:txBody>
      </p:sp>
      <p:pic>
        <p:nvPicPr>
          <p:cNvPr id="4" name="Picture 3">
            <a:extLst>
              <a:ext uri="{FF2B5EF4-FFF2-40B4-BE49-F238E27FC236}">
                <a16:creationId xmlns:a16="http://schemas.microsoft.com/office/drawing/2014/main" id="{9FE0ED71-B1EB-C6EA-EE7C-66C63DCCDD9A}"/>
              </a:ext>
            </a:extLst>
          </p:cNvPr>
          <p:cNvPicPr>
            <a:picLocks noChangeAspect="1"/>
          </p:cNvPicPr>
          <p:nvPr/>
        </p:nvPicPr>
        <p:blipFill>
          <a:blip r:embed="rId3"/>
          <a:stretch>
            <a:fillRect/>
          </a:stretch>
        </p:blipFill>
        <p:spPr>
          <a:xfrm>
            <a:off x="3410816" y="1071130"/>
            <a:ext cx="2322368" cy="2322368"/>
          </a:xfrm>
          <a:prstGeom prst="rect">
            <a:avLst/>
          </a:prstGeom>
        </p:spPr>
      </p:pic>
      <p:sp>
        <p:nvSpPr>
          <p:cNvPr id="5" name="Subtitle 3">
            <a:extLst>
              <a:ext uri="{FF2B5EF4-FFF2-40B4-BE49-F238E27FC236}">
                <a16:creationId xmlns:a16="http://schemas.microsoft.com/office/drawing/2014/main" id="{14AC17DF-108B-3BAB-449D-46217B9DD200}"/>
              </a:ext>
            </a:extLst>
          </p:cNvPr>
          <p:cNvSpPr txBox="1">
            <a:spLocks/>
          </p:cNvSpPr>
          <p:nvPr/>
        </p:nvSpPr>
        <p:spPr>
          <a:xfrm>
            <a:off x="1936173" y="3647211"/>
            <a:ext cx="5271654" cy="12618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9pPr>
          </a:lstStyle>
          <a:p>
            <a:pPr marL="0" marR="0" algn="just">
              <a:lnSpc>
                <a:spcPct val="150000"/>
              </a:lnSpc>
              <a:spcBef>
                <a:spcPts val="0"/>
              </a:spcBef>
              <a:spcAft>
                <a:spcPts val="800"/>
              </a:spcAft>
              <a:tabLst>
                <a:tab pos="2103120" algn="l"/>
              </a:tabLst>
            </a:pPr>
            <a:r>
              <a:rPr lang="es-BO" dirty="0">
                <a:effectLst/>
                <a:latin typeface="Bahnschrift" panose="020B0502040204020203" pitchFamily="34" charset="0"/>
                <a:ea typeface="Calibri" panose="020F0502020204030204" pitchFamily="34" charset="0"/>
                <a:cs typeface="Times New Roman" panose="02020603050405020304" pitchFamily="18" charset="0"/>
              </a:rPr>
              <a:t>Una metodología de desarrollo es básicamente un método para poder realizar nuestro proyecto de manera eficaz.</a:t>
            </a:r>
            <a:endParaRPr lang="en-US" dirty="0">
              <a:effectLst/>
              <a:latin typeface="Bahnschrift" panose="020B0502040204020203"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29896-5C23-A636-8A9A-3259F9E75A8E}"/>
              </a:ext>
            </a:extLst>
          </p:cNvPr>
          <p:cNvSpPr>
            <a:spLocks noGrp="1"/>
          </p:cNvSpPr>
          <p:nvPr>
            <p:ph type="title"/>
          </p:nvPr>
        </p:nvSpPr>
        <p:spPr/>
        <p:txBody>
          <a:bodyPr/>
          <a:lstStyle/>
          <a:p>
            <a:r>
              <a:rPr lang="en-US" dirty="0"/>
              <a:t>SCRUM</a:t>
            </a:r>
          </a:p>
        </p:txBody>
      </p:sp>
      <p:sp>
        <p:nvSpPr>
          <p:cNvPr id="3" name="Subtitle 2">
            <a:extLst>
              <a:ext uri="{FF2B5EF4-FFF2-40B4-BE49-F238E27FC236}">
                <a16:creationId xmlns:a16="http://schemas.microsoft.com/office/drawing/2014/main" id="{FCD712FA-E803-25C7-A00C-C230FDC56EE2}"/>
              </a:ext>
            </a:extLst>
          </p:cNvPr>
          <p:cNvSpPr>
            <a:spLocks noGrp="1"/>
          </p:cNvSpPr>
          <p:nvPr>
            <p:ph type="subTitle" idx="1"/>
          </p:nvPr>
        </p:nvSpPr>
        <p:spPr>
          <a:xfrm>
            <a:off x="3317045" y="1484859"/>
            <a:ext cx="1945200" cy="375000"/>
          </a:xfrm>
        </p:spPr>
        <p:txBody>
          <a:bodyPr/>
          <a:lstStyle/>
          <a:p>
            <a:r>
              <a:rPr lang="en-US" dirty="0"/>
              <a:t>Historia</a:t>
            </a:r>
          </a:p>
        </p:txBody>
      </p:sp>
      <p:sp>
        <p:nvSpPr>
          <p:cNvPr id="4" name="Subtitle 3">
            <a:extLst>
              <a:ext uri="{FF2B5EF4-FFF2-40B4-BE49-F238E27FC236}">
                <a16:creationId xmlns:a16="http://schemas.microsoft.com/office/drawing/2014/main" id="{B780FC5A-6E4C-CFFD-7902-4B98219D2087}"/>
              </a:ext>
            </a:extLst>
          </p:cNvPr>
          <p:cNvSpPr>
            <a:spLocks noGrp="1"/>
          </p:cNvSpPr>
          <p:nvPr>
            <p:ph type="subTitle" idx="2"/>
          </p:nvPr>
        </p:nvSpPr>
        <p:spPr>
          <a:xfrm>
            <a:off x="3260272" y="1859859"/>
            <a:ext cx="2744309" cy="1261872"/>
          </a:xfrm>
        </p:spPr>
        <p:txBody>
          <a:bodyPr/>
          <a:lstStyle/>
          <a:p>
            <a:r>
              <a:rPr lang="en-US" dirty="0"/>
              <a:t>Elaborado por Ikujiro Nonaka y Takeuchi a principios de los 80, se adopto </a:t>
            </a:r>
            <a:r>
              <a:rPr lang="en-US" dirty="0" err="1"/>
              <a:t>el</a:t>
            </a:r>
            <a:r>
              <a:rPr lang="en-US" dirty="0"/>
              <a:t> nombre scrum debido a la formacion de los jugadores de rugby, se usa para proyectos inestables o proyectos que requieren rapidez y flexibilidad</a:t>
            </a:r>
          </a:p>
        </p:txBody>
      </p:sp>
      <p:sp>
        <p:nvSpPr>
          <p:cNvPr id="5" name="Subtitle 4">
            <a:extLst>
              <a:ext uri="{FF2B5EF4-FFF2-40B4-BE49-F238E27FC236}">
                <a16:creationId xmlns:a16="http://schemas.microsoft.com/office/drawing/2014/main" id="{C1128EDE-62F3-80E2-0833-EA3FB148267F}"/>
              </a:ext>
            </a:extLst>
          </p:cNvPr>
          <p:cNvSpPr>
            <a:spLocks noGrp="1"/>
          </p:cNvSpPr>
          <p:nvPr>
            <p:ph type="subTitle" idx="3"/>
          </p:nvPr>
        </p:nvSpPr>
        <p:spPr>
          <a:xfrm>
            <a:off x="6105421" y="1429913"/>
            <a:ext cx="1947600" cy="375000"/>
          </a:xfrm>
        </p:spPr>
        <p:txBody>
          <a:bodyPr/>
          <a:lstStyle/>
          <a:p>
            <a:r>
              <a:rPr lang="en-US" dirty="0"/>
              <a:t>Caracteristicas</a:t>
            </a:r>
          </a:p>
        </p:txBody>
      </p:sp>
      <p:sp>
        <p:nvSpPr>
          <p:cNvPr id="6" name="Subtitle 5">
            <a:extLst>
              <a:ext uri="{FF2B5EF4-FFF2-40B4-BE49-F238E27FC236}">
                <a16:creationId xmlns:a16="http://schemas.microsoft.com/office/drawing/2014/main" id="{134E482A-D871-698F-17DD-16DEDE9AD844}"/>
              </a:ext>
            </a:extLst>
          </p:cNvPr>
          <p:cNvSpPr>
            <a:spLocks noGrp="1"/>
          </p:cNvSpPr>
          <p:nvPr>
            <p:ph type="subTitle" idx="4"/>
          </p:nvPr>
        </p:nvSpPr>
        <p:spPr>
          <a:xfrm>
            <a:off x="6313240" y="1774090"/>
            <a:ext cx="1947600" cy="1109472"/>
          </a:xfrm>
        </p:spPr>
        <p:txBody>
          <a:bodyPr/>
          <a:lstStyle/>
          <a:p>
            <a:pPr marL="171450" indent="-171450">
              <a:buFont typeface="Arial" panose="020B0604020202020204" pitchFamily="34" charset="0"/>
              <a:buChar char="•"/>
            </a:pPr>
            <a:r>
              <a:rPr lang="en-US" dirty="0"/>
              <a:t>Timeboxing</a:t>
            </a:r>
          </a:p>
          <a:p>
            <a:pPr marL="171450" indent="-171450">
              <a:buFont typeface="Arial" panose="020B0604020202020204" pitchFamily="34" charset="0"/>
              <a:buChar char="•"/>
            </a:pPr>
            <a:r>
              <a:rPr lang="en-US" dirty="0"/>
              <a:t>Sprints</a:t>
            </a:r>
          </a:p>
          <a:p>
            <a:pPr marL="171450" indent="-171450">
              <a:buFont typeface="Arial" panose="020B0604020202020204" pitchFamily="34" charset="0"/>
              <a:buChar char="•"/>
            </a:pPr>
            <a:r>
              <a:rPr lang="en-US" dirty="0"/>
              <a:t>Iterativo</a:t>
            </a:r>
          </a:p>
          <a:p>
            <a:pPr marL="171450" indent="-171450">
              <a:buFont typeface="Arial" panose="020B0604020202020204" pitchFamily="34" charset="0"/>
              <a:buChar char="•"/>
            </a:pPr>
            <a:r>
              <a:rPr lang="en-US" dirty="0"/>
              <a:t>Control</a:t>
            </a:r>
          </a:p>
          <a:p>
            <a:pPr marL="171450" indent="-171450">
              <a:buFont typeface="Arial" panose="020B0604020202020204" pitchFamily="34" charset="0"/>
              <a:buChar char="•"/>
            </a:pPr>
            <a:r>
              <a:rPr lang="en-US" dirty="0"/>
              <a:t>Rapidez</a:t>
            </a:r>
          </a:p>
        </p:txBody>
      </p:sp>
      <p:sp>
        <p:nvSpPr>
          <p:cNvPr id="7" name="Subtitle 6">
            <a:extLst>
              <a:ext uri="{FF2B5EF4-FFF2-40B4-BE49-F238E27FC236}">
                <a16:creationId xmlns:a16="http://schemas.microsoft.com/office/drawing/2014/main" id="{C0C34B1B-5933-895B-E5ED-3DA5BD89F148}"/>
              </a:ext>
            </a:extLst>
          </p:cNvPr>
          <p:cNvSpPr>
            <a:spLocks noGrp="1"/>
          </p:cNvSpPr>
          <p:nvPr>
            <p:ph type="subTitle" idx="5"/>
          </p:nvPr>
        </p:nvSpPr>
        <p:spPr>
          <a:xfrm>
            <a:off x="3317045" y="3309231"/>
            <a:ext cx="1945200" cy="375000"/>
          </a:xfrm>
        </p:spPr>
        <p:txBody>
          <a:bodyPr/>
          <a:lstStyle/>
          <a:p>
            <a:r>
              <a:rPr lang="en-US" dirty="0"/>
              <a:t>Roles</a:t>
            </a:r>
          </a:p>
        </p:txBody>
      </p:sp>
      <p:sp>
        <p:nvSpPr>
          <p:cNvPr id="8" name="Subtitle 7">
            <a:extLst>
              <a:ext uri="{FF2B5EF4-FFF2-40B4-BE49-F238E27FC236}">
                <a16:creationId xmlns:a16="http://schemas.microsoft.com/office/drawing/2014/main" id="{EA96A706-C557-5A59-58A7-F8CCEE253AA4}"/>
              </a:ext>
            </a:extLst>
          </p:cNvPr>
          <p:cNvSpPr>
            <a:spLocks noGrp="1"/>
          </p:cNvSpPr>
          <p:nvPr>
            <p:ph type="subTitle" idx="6"/>
          </p:nvPr>
        </p:nvSpPr>
        <p:spPr>
          <a:xfrm>
            <a:off x="3358011" y="3697380"/>
            <a:ext cx="1945200" cy="1107558"/>
          </a:xfrm>
        </p:spPr>
        <p:txBody>
          <a:bodyPr/>
          <a:lstStyle/>
          <a:p>
            <a:pPr marL="171450" indent="-171450">
              <a:buFont typeface="Arial" panose="020B0604020202020204" pitchFamily="34" charset="0"/>
              <a:buChar char="•"/>
            </a:pPr>
            <a:r>
              <a:rPr lang="en-US" dirty="0"/>
              <a:t>Scrum Master</a:t>
            </a:r>
          </a:p>
          <a:p>
            <a:pPr marL="171450" indent="-171450">
              <a:buFont typeface="Arial" panose="020B0604020202020204" pitchFamily="34" charset="0"/>
              <a:buChar char="•"/>
            </a:pPr>
            <a:r>
              <a:rPr lang="en-US" dirty="0"/>
              <a:t>Product Owner</a:t>
            </a:r>
          </a:p>
          <a:p>
            <a:pPr marL="171450" indent="-171450">
              <a:buFont typeface="Arial" panose="020B0604020202020204" pitchFamily="34" charset="0"/>
              <a:buChar char="•"/>
            </a:pPr>
            <a:r>
              <a:rPr lang="en-US" dirty="0"/>
              <a:t>Team</a:t>
            </a:r>
          </a:p>
          <a:p>
            <a:pPr marL="171450" indent="-171450">
              <a:buFont typeface="Arial" panose="020B0604020202020204" pitchFamily="34" charset="0"/>
              <a:buChar char="•"/>
            </a:pPr>
            <a:r>
              <a:rPr lang="en-US" dirty="0"/>
              <a:t>Stakeholders</a:t>
            </a:r>
          </a:p>
          <a:p>
            <a:pPr marL="171450" indent="-171450">
              <a:buFont typeface="Arial" panose="020B0604020202020204" pitchFamily="34" charset="0"/>
              <a:buChar char="•"/>
            </a:pPr>
            <a:r>
              <a:rPr lang="en-US" dirty="0"/>
              <a:t>Usuarios</a:t>
            </a:r>
          </a:p>
        </p:txBody>
      </p:sp>
      <p:sp>
        <p:nvSpPr>
          <p:cNvPr id="9" name="Subtitle 8">
            <a:extLst>
              <a:ext uri="{FF2B5EF4-FFF2-40B4-BE49-F238E27FC236}">
                <a16:creationId xmlns:a16="http://schemas.microsoft.com/office/drawing/2014/main" id="{14572183-BE77-40C0-AE01-131A91E4C765}"/>
              </a:ext>
            </a:extLst>
          </p:cNvPr>
          <p:cNvSpPr>
            <a:spLocks noGrp="1"/>
          </p:cNvSpPr>
          <p:nvPr>
            <p:ph type="subTitle" idx="7"/>
          </p:nvPr>
        </p:nvSpPr>
        <p:spPr>
          <a:xfrm>
            <a:off x="6409690" y="3121731"/>
            <a:ext cx="1993500" cy="375000"/>
          </a:xfrm>
        </p:spPr>
        <p:txBody>
          <a:bodyPr/>
          <a:lstStyle/>
          <a:p>
            <a:r>
              <a:rPr lang="en-US" dirty="0"/>
              <a:t>Artefactos</a:t>
            </a:r>
          </a:p>
          <a:p>
            <a:endParaRPr lang="en-US" dirty="0"/>
          </a:p>
        </p:txBody>
      </p:sp>
      <p:sp>
        <p:nvSpPr>
          <p:cNvPr id="10" name="Subtitle 9">
            <a:extLst>
              <a:ext uri="{FF2B5EF4-FFF2-40B4-BE49-F238E27FC236}">
                <a16:creationId xmlns:a16="http://schemas.microsoft.com/office/drawing/2014/main" id="{C4905B8C-CFD5-F9B8-D5B9-BBB60C7EB081}"/>
              </a:ext>
            </a:extLst>
          </p:cNvPr>
          <p:cNvSpPr>
            <a:spLocks noGrp="1"/>
          </p:cNvSpPr>
          <p:nvPr>
            <p:ph type="subTitle" idx="8"/>
          </p:nvPr>
        </p:nvSpPr>
        <p:spPr>
          <a:xfrm>
            <a:off x="6313240" y="3579738"/>
            <a:ext cx="2542417" cy="1261872"/>
          </a:xfrm>
        </p:spPr>
        <p:txBody>
          <a:bodyPr/>
          <a:lstStyle/>
          <a:p>
            <a:r>
              <a:rPr lang="es-BO" sz="1100" dirty="0">
                <a:latin typeface="Barlow Semi Condensed" panose="00000506000000000000" pitchFamily="2" charset="0"/>
                <a:ea typeface="Calibri" panose="020F0502020204030204" pitchFamily="34" charset="0"/>
                <a:cs typeface="Times New Roman" panose="02020603050405020304" pitchFamily="18" charset="0"/>
              </a:rPr>
              <a:t>E</a:t>
            </a:r>
            <a:r>
              <a:rPr lang="es-BO" sz="1100" dirty="0">
                <a:effectLst/>
                <a:latin typeface="Barlow Semi Condensed" panose="00000506000000000000" pitchFamily="2" charset="0"/>
                <a:ea typeface="Calibri" panose="020F0502020204030204" pitchFamily="34" charset="0"/>
                <a:cs typeface="Times New Roman" panose="02020603050405020304" pitchFamily="18" charset="0"/>
              </a:rPr>
              <a:t>s una herramienta que nos permitirá resolver problemas, existen 3 tipos de artefacto: el trabajo pendiente del producto, el trabajo pudiente del sprint y el incremento del producto.</a:t>
            </a:r>
            <a:endParaRPr lang="en-US" sz="1100" dirty="0">
              <a:effectLst/>
              <a:latin typeface="Barlow Semi Condensed" panose="00000506000000000000" pitchFamily="2" charset="0"/>
              <a:ea typeface="Calibri" panose="020F0502020204030204" pitchFamily="34" charset="0"/>
              <a:cs typeface="Times New Roman" panose="02020603050405020304" pitchFamily="18" charset="0"/>
            </a:endParaRPr>
          </a:p>
          <a:p>
            <a:endParaRPr lang="en-US" dirty="0"/>
          </a:p>
        </p:txBody>
      </p:sp>
      <p:sp>
        <p:nvSpPr>
          <p:cNvPr id="11" name="Subtitle 2">
            <a:extLst>
              <a:ext uri="{FF2B5EF4-FFF2-40B4-BE49-F238E27FC236}">
                <a16:creationId xmlns:a16="http://schemas.microsoft.com/office/drawing/2014/main" id="{54919EB5-4D17-9CD3-B3BD-2DB38521029A}"/>
              </a:ext>
            </a:extLst>
          </p:cNvPr>
          <p:cNvSpPr txBox="1">
            <a:spLocks/>
          </p:cNvSpPr>
          <p:nvPr/>
        </p:nvSpPr>
        <p:spPr>
          <a:xfrm>
            <a:off x="549911" y="1529317"/>
            <a:ext cx="1945200"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t>Reuniones</a:t>
            </a:r>
          </a:p>
        </p:txBody>
      </p:sp>
      <p:sp>
        <p:nvSpPr>
          <p:cNvPr id="12" name="Subtitle 3">
            <a:extLst>
              <a:ext uri="{FF2B5EF4-FFF2-40B4-BE49-F238E27FC236}">
                <a16:creationId xmlns:a16="http://schemas.microsoft.com/office/drawing/2014/main" id="{B0FE03F2-EA08-E2F3-C331-E4EF47FA77E4}"/>
              </a:ext>
            </a:extLst>
          </p:cNvPr>
          <p:cNvSpPr txBox="1">
            <a:spLocks/>
          </p:cNvSpPr>
          <p:nvPr/>
        </p:nvSpPr>
        <p:spPr>
          <a:xfrm>
            <a:off x="549911" y="1868575"/>
            <a:ext cx="2744309" cy="18021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9pPr>
          </a:lstStyle>
          <a:p>
            <a:pPr marL="0">
              <a:tabLst>
                <a:tab pos="2103120" algn="l"/>
              </a:tabLst>
            </a:pPr>
            <a:r>
              <a:rPr lang="es-BO" dirty="0"/>
              <a:t>Las reuniones de actualización diarias son tu oportunidad para informar con respecto al trabajo que se está realizando e identificar cualquier obstáculo inesperado que haya surgido.</a:t>
            </a:r>
            <a:endParaRPr lang="en-US" dirty="0"/>
          </a:p>
        </p:txBody>
      </p:sp>
      <p:sp>
        <p:nvSpPr>
          <p:cNvPr id="13" name="Subtitle 6">
            <a:extLst>
              <a:ext uri="{FF2B5EF4-FFF2-40B4-BE49-F238E27FC236}">
                <a16:creationId xmlns:a16="http://schemas.microsoft.com/office/drawing/2014/main" id="{DDD30A95-3B67-9617-C650-A687A4AAE4D3}"/>
              </a:ext>
            </a:extLst>
          </p:cNvPr>
          <p:cNvSpPr txBox="1">
            <a:spLocks/>
          </p:cNvSpPr>
          <p:nvPr/>
        </p:nvSpPr>
        <p:spPr>
          <a:xfrm>
            <a:off x="549911" y="3249046"/>
            <a:ext cx="1945200"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t>Sprint</a:t>
            </a:r>
          </a:p>
        </p:txBody>
      </p:sp>
      <p:sp>
        <p:nvSpPr>
          <p:cNvPr id="14" name="Subtitle 7">
            <a:extLst>
              <a:ext uri="{FF2B5EF4-FFF2-40B4-BE49-F238E27FC236}">
                <a16:creationId xmlns:a16="http://schemas.microsoft.com/office/drawing/2014/main" id="{2D3DF822-1700-497A-A8A3-1554264C25F4}"/>
              </a:ext>
            </a:extLst>
          </p:cNvPr>
          <p:cNvSpPr txBox="1">
            <a:spLocks/>
          </p:cNvSpPr>
          <p:nvPr/>
        </p:nvSpPr>
        <p:spPr>
          <a:xfrm>
            <a:off x="549911" y="3603727"/>
            <a:ext cx="2441362" cy="11745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9pPr>
          </a:lstStyle>
          <a:p>
            <a:pPr>
              <a:tabLst>
                <a:tab pos="2103120" algn="l"/>
              </a:tabLst>
            </a:pPr>
            <a:r>
              <a:rPr lang="es-BO" dirty="0"/>
              <a:t>Durante el sprint, el equipo trabajará en las tareas pendientes que has establecido durante la sesión de planificación del sprint.</a:t>
            </a:r>
            <a:endParaRPr lang="en-US" dirty="0"/>
          </a:p>
        </p:txBody>
      </p:sp>
      <p:grpSp>
        <p:nvGrpSpPr>
          <p:cNvPr id="15" name="Google Shape;2297;p42">
            <a:extLst>
              <a:ext uri="{FF2B5EF4-FFF2-40B4-BE49-F238E27FC236}">
                <a16:creationId xmlns:a16="http://schemas.microsoft.com/office/drawing/2014/main" id="{E7F354E7-A9ED-983E-AE78-AC4D39B1086B}"/>
              </a:ext>
            </a:extLst>
          </p:cNvPr>
          <p:cNvGrpSpPr/>
          <p:nvPr/>
        </p:nvGrpSpPr>
        <p:grpSpPr>
          <a:xfrm>
            <a:off x="5160958" y="638987"/>
            <a:ext cx="202574" cy="202526"/>
            <a:chOff x="2081650" y="4993750"/>
            <a:chExt cx="483125" cy="483125"/>
          </a:xfrm>
        </p:grpSpPr>
        <p:sp>
          <p:nvSpPr>
            <p:cNvPr id="16" name="Google Shape;2298;p42">
              <a:extLst>
                <a:ext uri="{FF2B5EF4-FFF2-40B4-BE49-F238E27FC236}">
                  <a16:creationId xmlns:a16="http://schemas.microsoft.com/office/drawing/2014/main" id="{501C6D60-5FBB-B2A4-1F2E-30E4FFF4C7CE}"/>
                </a:ext>
              </a:extLst>
            </p:cNvPr>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 name="Google Shape;2299;p42">
              <a:extLst>
                <a:ext uri="{FF2B5EF4-FFF2-40B4-BE49-F238E27FC236}">
                  <a16:creationId xmlns:a16="http://schemas.microsoft.com/office/drawing/2014/main" id="{DC3F4926-1BCF-8E66-28F3-5A03F37E37F7}"/>
                </a:ext>
              </a:extLst>
            </p:cNvPr>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8" name="Google Shape;2297;p42">
            <a:extLst>
              <a:ext uri="{FF2B5EF4-FFF2-40B4-BE49-F238E27FC236}">
                <a16:creationId xmlns:a16="http://schemas.microsoft.com/office/drawing/2014/main" id="{EBE68859-C340-5CAC-1445-15862214D9EC}"/>
              </a:ext>
            </a:extLst>
          </p:cNvPr>
          <p:cNvGrpSpPr/>
          <p:nvPr/>
        </p:nvGrpSpPr>
        <p:grpSpPr>
          <a:xfrm>
            <a:off x="3780469" y="638987"/>
            <a:ext cx="202574" cy="202526"/>
            <a:chOff x="2081650" y="4993750"/>
            <a:chExt cx="483125" cy="483125"/>
          </a:xfrm>
        </p:grpSpPr>
        <p:sp>
          <p:nvSpPr>
            <p:cNvPr id="19" name="Google Shape;2298;p42">
              <a:extLst>
                <a:ext uri="{FF2B5EF4-FFF2-40B4-BE49-F238E27FC236}">
                  <a16:creationId xmlns:a16="http://schemas.microsoft.com/office/drawing/2014/main" id="{DDEDBFE4-32ED-4C5D-475D-58D137A5606F}"/>
                </a:ext>
              </a:extLst>
            </p:cNvPr>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 name="Google Shape;2299;p42">
              <a:extLst>
                <a:ext uri="{FF2B5EF4-FFF2-40B4-BE49-F238E27FC236}">
                  <a16:creationId xmlns:a16="http://schemas.microsoft.com/office/drawing/2014/main" id="{8637E011-6219-D60F-5C35-9E9CE18D5F08}"/>
                </a:ext>
              </a:extLst>
            </p:cNvPr>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15748491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2241" name="Google Shape;2241;p42"/>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MARCO APLICATIVO</a:t>
            </a:r>
            <a:endParaRPr dirty="0"/>
          </a:p>
        </p:txBody>
      </p:sp>
      <p:grpSp>
        <p:nvGrpSpPr>
          <p:cNvPr id="2300" name="Google Shape;2300;p42"/>
          <p:cNvGrpSpPr/>
          <p:nvPr/>
        </p:nvGrpSpPr>
        <p:grpSpPr>
          <a:xfrm>
            <a:off x="6657734" y="2674839"/>
            <a:ext cx="202574" cy="202526"/>
            <a:chOff x="1487200" y="4993750"/>
            <a:chExt cx="483125" cy="483125"/>
          </a:xfrm>
        </p:grpSpPr>
        <p:sp>
          <p:nvSpPr>
            <p:cNvPr id="2301" name="Google Shape;2301;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2" name="Google Shape;2302;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 name="Google Shape;2178;p39">
            <a:extLst>
              <a:ext uri="{FF2B5EF4-FFF2-40B4-BE49-F238E27FC236}">
                <a16:creationId xmlns:a16="http://schemas.microsoft.com/office/drawing/2014/main" id="{9D94918B-8B34-4C17-C1B1-A144E14EC6F9}"/>
              </a:ext>
            </a:extLst>
          </p:cNvPr>
          <p:cNvSpPr txBox="1">
            <a:spLocks/>
          </p:cNvSpPr>
          <p:nvPr/>
        </p:nvSpPr>
        <p:spPr>
          <a:xfrm>
            <a:off x="871728" y="1687287"/>
            <a:ext cx="4809600" cy="197510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lnSpc>
                <a:spcPct val="200000"/>
              </a:lnSpc>
              <a:buFont typeface="Arial" panose="020B0604020202020204" pitchFamily="34" charset="0"/>
              <a:buChar char="•"/>
            </a:pPr>
            <a:r>
              <a:rPr lang="en-US" dirty="0">
                <a:latin typeface="Barlow Semi Condensed" panose="00000506000000000000" pitchFamily="2" charset="0"/>
              </a:rPr>
              <a:t>HISTORIAS DE USUARIO</a:t>
            </a:r>
          </a:p>
          <a:p>
            <a:pPr marL="342900" indent="-342900">
              <a:lnSpc>
                <a:spcPct val="200000"/>
              </a:lnSpc>
              <a:buFont typeface="Arial" panose="020B0604020202020204" pitchFamily="34" charset="0"/>
              <a:buChar char="•"/>
            </a:pPr>
            <a:r>
              <a:rPr lang="en-US" dirty="0">
                <a:latin typeface="Barlow Semi Condensed" panose="00000506000000000000" pitchFamily="2" charset="0"/>
                <a:ea typeface="Barlow Semi Condensed"/>
                <a:cs typeface="Barlow Semi Condensed"/>
                <a:sym typeface="Barlow Semi Condensed"/>
              </a:rPr>
              <a:t>PLANIFICACION DE SPRINTS</a:t>
            </a:r>
          </a:p>
          <a:p>
            <a:pPr marL="342900" indent="-342900">
              <a:lnSpc>
                <a:spcPct val="200000"/>
              </a:lnSpc>
              <a:buFont typeface="Arial" panose="020B0604020202020204" pitchFamily="34" charset="0"/>
              <a:buChar char="•"/>
            </a:pPr>
            <a:r>
              <a:rPr lang="en-US" dirty="0">
                <a:latin typeface="Barlow Semi Condensed" panose="00000506000000000000" pitchFamily="2" charset="0"/>
              </a:rPr>
              <a:t>CRONOGRAMA DE REUNIONES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800DE-DAC5-BFB6-DE14-B2532EF525CB}"/>
              </a:ext>
            </a:extLst>
          </p:cNvPr>
          <p:cNvSpPr>
            <a:spLocks noGrp="1"/>
          </p:cNvSpPr>
          <p:nvPr>
            <p:ph type="title"/>
          </p:nvPr>
        </p:nvSpPr>
        <p:spPr/>
        <p:txBody>
          <a:bodyPr/>
          <a:lstStyle/>
          <a:p>
            <a:r>
              <a:rPr lang="en-US" dirty="0"/>
              <a:t>Historias de Usuario</a:t>
            </a:r>
          </a:p>
        </p:txBody>
      </p:sp>
      <p:sp>
        <p:nvSpPr>
          <p:cNvPr id="4" name="Subtitle 2">
            <a:extLst>
              <a:ext uri="{FF2B5EF4-FFF2-40B4-BE49-F238E27FC236}">
                <a16:creationId xmlns:a16="http://schemas.microsoft.com/office/drawing/2014/main" id="{0E19D2D4-955B-D8D2-EA78-607BF86E32A8}"/>
              </a:ext>
            </a:extLst>
          </p:cNvPr>
          <p:cNvSpPr txBox="1">
            <a:spLocks/>
          </p:cNvSpPr>
          <p:nvPr/>
        </p:nvSpPr>
        <p:spPr>
          <a:xfrm>
            <a:off x="1505874" y="1366085"/>
            <a:ext cx="2795962"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200" dirty="0"/>
              <a:t>HISTORIAS DE USUARIO:PERSONAL</a:t>
            </a:r>
          </a:p>
        </p:txBody>
      </p:sp>
      <p:sp>
        <p:nvSpPr>
          <p:cNvPr id="5" name="Subtitle 2">
            <a:extLst>
              <a:ext uri="{FF2B5EF4-FFF2-40B4-BE49-F238E27FC236}">
                <a16:creationId xmlns:a16="http://schemas.microsoft.com/office/drawing/2014/main" id="{EF353847-7837-3199-AC92-E2FFD3377B25}"/>
              </a:ext>
            </a:extLst>
          </p:cNvPr>
          <p:cNvSpPr txBox="1">
            <a:spLocks/>
          </p:cNvSpPr>
          <p:nvPr/>
        </p:nvSpPr>
        <p:spPr>
          <a:xfrm>
            <a:off x="4937173" y="1366085"/>
            <a:ext cx="2605947"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200" dirty="0"/>
              <a:t>HISTORIAS DE USUARIO: CLIENTE</a:t>
            </a:r>
          </a:p>
        </p:txBody>
      </p:sp>
      <p:sp>
        <p:nvSpPr>
          <p:cNvPr id="6" name="Subtitle 2">
            <a:extLst>
              <a:ext uri="{FF2B5EF4-FFF2-40B4-BE49-F238E27FC236}">
                <a16:creationId xmlns:a16="http://schemas.microsoft.com/office/drawing/2014/main" id="{C5B23800-C5A5-D757-6A1B-964A07F4F1B5}"/>
              </a:ext>
            </a:extLst>
          </p:cNvPr>
          <p:cNvSpPr txBox="1">
            <a:spLocks/>
          </p:cNvSpPr>
          <p:nvPr/>
        </p:nvSpPr>
        <p:spPr>
          <a:xfrm>
            <a:off x="1505872" y="1715473"/>
            <a:ext cx="2795962" cy="22143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171450" indent="-171450">
              <a:lnSpc>
                <a:spcPct val="200000"/>
              </a:lnSpc>
              <a:buFont typeface="Arial" panose="020B0604020202020204" pitchFamily="34" charset="0"/>
              <a:buChar char="•"/>
            </a:pPr>
            <a:r>
              <a:rPr lang="en-US" sz="1200" dirty="0">
                <a:solidFill>
                  <a:schemeClr val="tx1"/>
                </a:solidFill>
              </a:rPr>
              <a:t>Administracion de categorias</a:t>
            </a:r>
          </a:p>
          <a:p>
            <a:pPr marL="171450" indent="-171450">
              <a:lnSpc>
                <a:spcPct val="200000"/>
              </a:lnSpc>
              <a:buFont typeface="Arial" panose="020B0604020202020204" pitchFamily="34" charset="0"/>
              <a:buChar char="•"/>
            </a:pPr>
            <a:r>
              <a:rPr lang="en-US" sz="1200" dirty="0">
                <a:solidFill>
                  <a:schemeClr val="tx1"/>
                </a:solidFill>
              </a:rPr>
              <a:t>Administracion de productos</a:t>
            </a:r>
          </a:p>
          <a:p>
            <a:pPr marL="171450" indent="-171450">
              <a:lnSpc>
                <a:spcPct val="200000"/>
              </a:lnSpc>
              <a:buFont typeface="Arial" panose="020B0604020202020204" pitchFamily="34" charset="0"/>
              <a:buChar char="•"/>
            </a:pPr>
            <a:r>
              <a:rPr lang="en-US" sz="1200" dirty="0">
                <a:solidFill>
                  <a:schemeClr val="tx1"/>
                </a:solidFill>
              </a:rPr>
              <a:t>Administracion de pedidos</a:t>
            </a:r>
          </a:p>
          <a:p>
            <a:pPr marL="171450" indent="-171450">
              <a:lnSpc>
                <a:spcPct val="200000"/>
              </a:lnSpc>
              <a:buFont typeface="Arial" panose="020B0604020202020204" pitchFamily="34" charset="0"/>
              <a:buChar char="•"/>
            </a:pPr>
            <a:r>
              <a:rPr lang="en-US" sz="1200" dirty="0">
                <a:solidFill>
                  <a:schemeClr val="tx1"/>
                </a:solidFill>
              </a:rPr>
              <a:t>Estados de un pedido</a:t>
            </a:r>
          </a:p>
          <a:p>
            <a:pPr marL="171450" indent="-171450">
              <a:lnSpc>
                <a:spcPct val="200000"/>
              </a:lnSpc>
              <a:buFont typeface="Arial" panose="020B0604020202020204" pitchFamily="34" charset="0"/>
              <a:buChar char="•"/>
            </a:pPr>
            <a:r>
              <a:rPr lang="en-US" sz="1200" dirty="0">
                <a:solidFill>
                  <a:schemeClr val="tx1"/>
                </a:solidFill>
              </a:rPr>
              <a:t>Login e ingreso al Sistema</a:t>
            </a:r>
          </a:p>
          <a:p>
            <a:pPr>
              <a:lnSpc>
                <a:spcPct val="200000"/>
              </a:lnSpc>
            </a:pPr>
            <a:endParaRPr lang="en-US" sz="1200" dirty="0">
              <a:solidFill>
                <a:schemeClr val="tx1"/>
              </a:solidFill>
            </a:endParaRPr>
          </a:p>
        </p:txBody>
      </p:sp>
      <p:sp>
        <p:nvSpPr>
          <p:cNvPr id="7" name="Subtitle 2">
            <a:extLst>
              <a:ext uri="{FF2B5EF4-FFF2-40B4-BE49-F238E27FC236}">
                <a16:creationId xmlns:a16="http://schemas.microsoft.com/office/drawing/2014/main" id="{E0111B2C-A0A8-E1A3-1A1A-ED52845966E9}"/>
              </a:ext>
            </a:extLst>
          </p:cNvPr>
          <p:cNvSpPr txBox="1">
            <a:spLocks/>
          </p:cNvSpPr>
          <p:nvPr/>
        </p:nvSpPr>
        <p:spPr>
          <a:xfrm>
            <a:off x="4842166" y="1741085"/>
            <a:ext cx="2795962" cy="17879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171450" indent="-171450">
              <a:lnSpc>
                <a:spcPct val="200000"/>
              </a:lnSpc>
              <a:buFont typeface="Arial" panose="020B0604020202020204" pitchFamily="34" charset="0"/>
              <a:buChar char="•"/>
            </a:pPr>
            <a:r>
              <a:rPr lang="en-US" sz="1200" dirty="0">
                <a:solidFill>
                  <a:schemeClr val="tx1"/>
                </a:solidFill>
              </a:rPr>
              <a:t>Agregar carrito de compras y pedidos</a:t>
            </a:r>
          </a:p>
          <a:p>
            <a:pPr marL="171450" indent="-171450">
              <a:lnSpc>
                <a:spcPct val="200000"/>
              </a:lnSpc>
              <a:buFont typeface="Arial" panose="020B0604020202020204" pitchFamily="34" charset="0"/>
              <a:buChar char="•"/>
            </a:pPr>
            <a:r>
              <a:rPr lang="en-US" sz="1200" dirty="0">
                <a:solidFill>
                  <a:schemeClr val="tx1"/>
                </a:solidFill>
              </a:rPr>
              <a:t>Descripcion tecnica de productos</a:t>
            </a:r>
          </a:p>
          <a:p>
            <a:pPr marL="171450" indent="-171450">
              <a:lnSpc>
                <a:spcPct val="200000"/>
              </a:lnSpc>
              <a:buFont typeface="Arial" panose="020B0604020202020204" pitchFamily="34" charset="0"/>
              <a:buChar char="•"/>
            </a:pPr>
            <a:r>
              <a:rPr lang="en-US" sz="1200" dirty="0">
                <a:solidFill>
                  <a:schemeClr val="tx1"/>
                </a:solidFill>
              </a:rPr>
              <a:t>Login e ingreso al Sistema</a:t>
            </a:r>
          </a:p>
          <a:p>
            <a:pPr marL="171450" indent="-171450">
              <a:lnSpc>
                <a:spcPct val="200000"/>
              </a:lnSpc>
              <a:buFont typeface="Arial" panose="020B0604020202020204" pitchFamily="34" charset="0"/>
              <a:buChar char="•"/>
            </a:pPr>
            <a:r>
              <a:rPr lang="en-US" sz="1200" dirty="0">
                <a:solidFill>
                  <a:schemeClr val="tx1"/>
                </a:solidFill>
              </a:rPr>
              <a:t>Interfaz grafica intuitiva</a:t>
            </a:r>
          </a:p>
        </p:txBody>
      </p:sp>
    </p:spTree>
    <p:extLst>
      <p:ext uri="{BB962C8B-B14F-4D97-AF65-F5344CB8AC3E}">
        <p14:creationId xmlns:p14="http://schemas.microsoft.com/office/powerpoint/2010/main" val="12118224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B9D6C-139E-414C-56FA-74AC04A187CD}"/>
              </a:ext>
            </a:extLst>
          </p:cNvPr>
          <p:cNvSpPr>
            <a:spLocks noGrp="1"/>
          </p:cNvSpPr>
          <p:nvPr>
            <p:ph type="title"/>
          </p:nvPr>
        </p:nvSpPr>
        <p:spPr/>
        <p:txBody>
          <a:bodyPr/>
          <a:lstStyle/>
          <a:p>
            <a:r>
              <a:rPr lang="en-US" dirty="0"/>
              <a:t>Planificacion de Sprints</a:t>
            </a:r>
          </a:p>
        </p:txBody>
      </p:sp>
    </p:spTree>
    <p:extLst>
      <p:ext uri="{BB962C8B-B14F-4D97-AF65-F5344CB8AC3E}">
        <p14:creationId xmlns:p14="http://schemas.microsoft.com/office/powerpoint/2010/main" val="11017555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DBFE0-C1A2-9640-FB8C-5506E6EEB6EF}"/>
              </a:ext>
            </a:extLst>
          </p:cNvPr>
          <p:cNvSpPr>
            <a:spLocks noGrp="1"/>
          </p:cNvSpPr>
          <p:nvPr>
            <p:ph type="title"/>
          </p:nvPr>
        </p:nvSpPr>
        <p:spPr/>
        <p:txBody>
          <a:bodyPr/>
          <a:lstStyle/>
          <a:p>
            <a:r>
              <a:rPr lang="en-US" dirty="0"/>
              <a:t>Cronograma de Reuniones</a:t>
            </a:r>
          </a:p>
        </p:txBody>
      </p:sp>
      <p:graphicFrame>
        <p:nvGraphicFramePr>
          <p:cNvPr id="3" name="Table 3">
            <a:extLst>
              <a:ext uri="{FF2B5EF4-FFF2-40B4-BE49-F238E27FC236}">
                <a16:creationId xmlns:a16="http://schemas.microsoft.com/office/drawing/2014/main" id="{466DAA4C-EF95-CC1C-69F9-F54E53D6DE5A}"/>
              </a:ext>
            </a:extLst>
          </p:cNvPr>
          <p:cNvGraphicFramePr>
            <a:graphicFrameLocks noGrp="1"/>
          </p:cNvGraphicFramePr>
          <p:nvPr>
            <p:extLst>
              <p:ext uri="{D42A27DB-BD31-4B8C-83A1-F6EECF244321}">
                <p14:modId xmlns:p14="http://schemas.microsoft.com/office/powerpoint/2010/main" val="4078210386"/>
              </p:ext>
            </p:extLst>
          </p:nvPr>
        </p:nvGraphicFramePr>
        <p:xfrm>
          <a:off x="1523925" y="1336386"/>
          <a:ext cx="6096000" cy="3114040"/>
        </p:xfrm>
        <a:graphic>
          <a:graphicData uri="http://schemas.openxmlformats.org/drawingml/2006/table">
            <a:tbl>
              <a:tblPr firstRow="1" bandRow="1">
                <a:tableStyleId>{C69E80CB-7FAF-4A03-B269-BF5C69DF8E7A}</a:tableStyleId>
              </a:tblPr>
              <a:tblGrid>
                <a:gridCol w="2032000">
                  <a:extLst>
                    <a:ext uri="{9D8B030D-6E8A-4147-A177-3AD203B41FA5}">
                      <a16:colId xmlns:a16="http://schemas.microsoft.com/office/drawing/2014/main" val="698268834"/>
                    </a:ext>
                  </a:extLst>
                </a:gridCol>
                <a:gridCol w="2032000">
                  <a:extLst>
                    <a:ext uri="{9D8B030D-6E8A-4147-A177-3AD203B41FA5}">
                      <a16:colId xmlns:a16="http://schemas.microsoft.com/office/drawing/2014/main" val="2901607700"/>
                    </a:ext>
                  </a:extLst>
                </a:gridCol>
                <a:gridCol w="2032000">
                  <a:extLst>
                    <a:ext uri="{9D8B030D-6E8A-4147-A177-3AD203B41FA5}">
                      <a16:colId xmlns:a16="http://schemas.microsoft.com/office/drawing/2014/main" val="3748305101"/>
                    </a:ext>
                  </a:extLst>
                </a:gridCol>
              </a:tblGrid>
              <a:tr h="370840">
                <a:tc>
                  <a:txBody>
                    <a:bodyPr/>
                    <a:lstStyle/>
                    <a:p>
                      <a:r>
                        <a:rPr lang="en-US" dirty="0"/>
                        <a:t>SPRINTS</a:t>
                      </a:r>
                    </a:p>
                  </a:txBody>
                  <a:tcPr/>
                </a:tc>
                <a:tc>
                  <a:txBody>
                    <a:bodyPr/>
                    <a:lstStyle/>
                    <a:p>
                      <a:r>
                        <a:rPr lang="en-US" dirty="0"/>
                        <a:t>FECHA INICIO-CONCLUSION</a:t>
                      </a:r>
                    </a:p>
                  </a:txBody>
                  <a:tcPr/>
                </a:tc>
                <a:tc>
                  <a:txBody>
                    <a:bodyPr/>
                    <a:lstStyle/>
                    <a:p>
                      <a:r>
                        <a:rPr lang="en-US" dirty="0"/>
                        <a:t>OBSERVACIOES</a:t>
                      </a:r>
                    </a:p>
                  </a:txBody>
                  <a:tcPr/>
                </a:tc>
                <a:extLst>
                  <a:ext uri="{0D108BD9-81ED-4DB2-BD59-A6C34878D82A}">
                    <a16:rowId xmlns:a16="http://schemas.microsoft.com/office/drawing/2014/main" val="2257632426"/>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193949791"/>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261568"/>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490425290"/>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729360802"/>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491006507"/>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592227688"/>
                  </a:ext>
                </a:extLst>
              </a:tr>
              <a:tr h="370840">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2683294077"/>
                  </a:ext>
                </a:extLst>
              </a:tr>
            </a:tbl>
          </a:graphicData>
        </a:graphic>
      </p:graphicFrame>
    </p:spTree>
    <p:extLst>
      <p:ext uri="{BB962C8B-B14F-4D97-AF65-F5344CB8AC3E}">
        <p14:creationId xmlns:p14="http://schemas.microsoft.com/office/powerpoint/2010/main" val="21886857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06"/>
        <p:cNvGrpSpPr/>
        <p:nvPr/>
      </p:nvGrpSpPr>
      <p:grpSpPr>
        <a:xfrm>
          <a:off x="0" y="0"/>
          <a:ext cx="0" cy="0"/>
          <a:chOff x="0" y="0"/>
          <a:chExt cx="0" cy="0"/>
        </a:xfrm>
      </p:grpSpPr>
      <p:pic>
        <p:nvPicPr>
          <p:cNvPr id="2307" name="Google Shape;2307;p43" title="Chart">
            <a:hlinkClick r:id="rId3"/>
          </p:cNvPr>
          <p:cNvPicPr preferRelativeResize="0"/>
          <p:nvPr/>
        </p:nvPicPr>
        <p:blipFill>
          <a:blip r:embed="rId4">
            <a:alphaModFix/>
          </a:blip>
          <a:stretch>
            <a:fillRect/>
          </a:stretch>
        </p:blipFill>
        <p:spPr>
          <a:xfrm>
            <a:off x="1099637" y="1365743"/>
            <a:ext cx="4113325" cy="2789840"/>
          </a:xfrm>
          <a:prstGeom prst="rect">
            <a:avLst/>
          </a:prstGeom>
          <a:noFill/>
          <a:ln>
            <a:noFill/>
          </a:ln>
        </p:spPr>
      </p:pic>
      <p:sp>
        <p:nvSpPr>
          <p:cNvPr id="2308" name="Google Shape;2308;p43"/>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Research</a:t>
            </a:r>
            <a:endParaRPr/>
          </a:p>
        </p:txBody>
      </p:sp>
      <p:sp>
        <p:nvSpPr>
          <p:cNvPr id="2309" name="Google Shape;2309;p43"/>
          <p:cNvSpPr txBox="1"/>
          <p:nvPr/>
        </p:nvSpPr>
        <p:spPr>
          <a:xfrm>
            <a:off x="6372177" y="3145536"/>
            <a:ext cx="877800" cy="53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lt1"/>
                </a:solidFill>
                <a:latin typeface="Barlow Semi Condensed Medium"/>
                <a:ea typeface="Barlow Semi Condensed Medium"/>
                <a:cs typeface="Barlow Semi Condensed Medium"/>
                <a:sym typeface="Barlow Semi Condensed Medium"/>
              </a:rPr>
              <a:t>45K</a:t>
            </a:r>
            <a:endParaRPr sz="3000">
              <a:solidFill>
                <a:schemeClr val="lt1"/>
              </a:solidFill>
              <a:latin typeface="Barlow Semi Condensed Medium"/>
              <a:ea typeface="Barlow Semi Condensed Medium"/>
              <a:cs typeface="Barlow Semi Condensed Medium"/>
              <a:sym typeface="Barlow Semi Condensed Medium"/>
            </a:endParaRPr>
          </a:p>
        </p:txBody>
      </p:sp>
      <p:sp>
        <p:nvSpPr>
          <p:cNvPr id="2310" name="Google Shape;2310;p43"/>
          <p:cNvSpPr txBox="1"/>
          <p:nvPr/>
        </p:nvSpPr>
        <p:spPr>
          <a:xfrm>
            <a:off x="5439489" y="4009835"/>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Sector Growth</a:t>
            </a:r>
            <a:endParaRPr sz="1600">
              <a:solidFill>
                <a:schemeClr val="dk2"/>
              </a:solidFill>
              <a:latin typeface="Barlow Semi Condensed"/>
              <a:ea typeface="Barlow Semi Condensed"/>
              <a:cs typeface="Barlow Semi Condensed"/>
              <a:sym typeface="Barlow Semi Condensed"/>
            </a:endParaRPr>
          </a:p>
        </p:txBody>
      </p:sp>
      <p:grpSp>
        <p:nvGrpSpPr>
          <p:cNvPr id="2311" name="Google Shape;2311;p43"/>
          <p:cNvGrpSpPr/>
          <p:nvPr/>
        </p:nvGrpSpPr>
        <p:grpSpPr>
          <a:xfrm>
            <a:off x="6192159" y="2789548"/>
            <a:ext cx="1245900" cy="1245900"/>
            <a:chOff x="6293934" y="2789548"/>
            <a:chExt cx="1245900" cy="1245900"/>
          </a:xfrm>
        </p:grpSpPr>
        <p:sp>
          <p:nvSpPr>
            <p:cNvPr id="2312" name="Google Shape;2312;p43"/>
            <p:cNvSpPr/>
            <p:nvPr/>
          </p:nvSpPr>
          <p:spPr>
            <a:xfrm>
              <a:off x="6293934" y="27895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6401784" y="28974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43"/>
          <p:cNvGrpSpPr/>
          <p:nvPr/>
        </p:nvGrpSpPr>
        <p:grpSpPr>
          <a:xfrm>
            <a:off x="6192159" y="1010648"/>
            <a:ext cx="1245900" cy="1245900"/>
            <a:chOff x="6293934" y="1010648"/>
            <a:chExt cx="1245900" cy="1245900"/>
          </a:xfrm>
        </p:grpSpPr>
        <p:sp>
          <p:nvSpPr>
            <p:cNvPr id="2315" name="Google Shape;2315;p43"/>
            <p:cNvSpPr/>
            <p:nvPr/>
          </p:nvSpPr>
          <p:spPr>
            <a:xfrm>
              <a:off x="6293934" y="10106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6401784" y="11185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7" name="Google Shape;2317;p43"/>
          <p:cNvSpPr txBox="1"/>
          <p:nvPr/>
        </p:nvSpPr>
        <p:spPr>
          <a:xfrm>
            <a:off x="6372177" y="1362456"/>
            <a:ext cx="8778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$20K</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18" name="Google Shape;2318;p43"/>
          <p:cNvSpPr txBox="1"/>
          <p:nvPr/>
        </p:nvSpPr>
        <p:spPr>
          <a:xfrm>
            <a:off x="5439489" y="2231136"/>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Gross Revenue in the Sector</a:t>
            </a:r>
            <a:endParaRPr sz="1600">
              <a:solidFill>
                <a:schemeClr val="dk2"/>
              </a:solidFill>
              <a:latin typeface="Barlow Semi Condensed"/>
              <a:ea typeface="Barlow Semi Condensed"/>
              <a:cs typeface="Barlow Semi Condensed"/>
              <a:sym typeface="Barlow Semi Condensed"/>
            </a:endParaRPr>
          </a:p>
        </p:txBody>
      </p:sp>
      <p:sp>
        <p:nvSpPr>
          <p:cNvPr id="2319" name="Google Shape;2319;p43"/>
          <p:cNvSpPr txBox="1"/>
          <p:nvPr/>
        </p:nvSpPr>
        <p:spPr>
          <a:xfrm>
            <a:off x="6375459" y="3144442"/>
            <a:ext cx="879300" cy="52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10%</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20" name="Google Shape;2320;p43"/>
          <p:cNvSpPr txBox="1"/>
          <p:nvPr/>
        </p:nvSpPr>
        <p:spPr>
          <a:xfrm>
            <a:off x="1257300" y="4083750"/>
            <a:ext cx="3798000" cy="52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resulting graph here</a:t>
            </a:r>
            <a:endParaRPr sz="1200">
              <a:solidFill>
                <a:schemeClr val="dk2"/>
              </a:solidFill>
              <a:latin typeface="Barlow Semi Condensed"/>
              <a:ea typeface="Barlow Semi Condensed"/>
              <a:cs typeface="Barlow Semi Condensed"/>
              <a:sym typeface="Barlow Semi Condensed"/>
            </a:endParaRPr>
          </a:p>
        </p:txBody>
      </p:sp>
      <p:sp>
        <p:nvSpPr>
          <p:cNvPr id="2321" name="Google Shape;2321;p43"/>
          <p:cNvSpPr txBox="1"/>
          <p:nvPr/>
        </p:nvSpPr>
        <p:spPr>
          <a:xfrm>
            <a:off x="1783080" y="1014984"/>
            <a:ext cx="2752200" cy="3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Evolution</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9" name="Google Shape;2329;p44"/>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a:spLocks noGrp="1"/>
          </p:cNvSpPr>
          <p:nvPr>
            <p:ph type="subTitle" idx="1"/>
          </p:nvPr>
        </p:nvSpPr>
        <p:spPr>
          <a:xfrm>
            <a:off x="804672" y="1984248"/>
            <a:ext cx="3291900" cy="13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331" name="Google Shape;2331;p44"/>
          <p:cNvPicPr preferRelativeResize="0"/>
          <p:nvPr/>
        </p:nvPicPr>
        <p:blipFill rotWithShape="1">
          <a:blip r:embed="rId3">
            <a:alphaModFix/>
          </a:blip>
          <a:srcRect l="34985" r="2674"/>
          <a:stretch/>
        </p:blipFill>
        <p:spPr>
          <a:xfrm>
            <a:off x="4718153" y="995200"/>
            <a:ext cx="3144600" cy="3153000"/>
          </a:xfrm>
          <a:prstGeom prst="ellipse">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2177" name="Google Shape;2177;p39"/>
          <p:cNvSpPr txBox="1">
            <a:spLocks noGrp="1"/>
          </p:cNvSpPr>
          <p:nvPr>
            <p:ph type="title"/>
          </p:nvPr>
        </p:nvSpPr>
        <p:spPr>
          <a:xfrm>
            <a:off x="2167128" y="434478"/>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CONTENIDOS</a:t>
            </a:r>
            <a:endParaRPr dirty="0"/>
          </a:p>
        </p:txBody>
      </p:sp>
      <p:sp>
        <p:nvSpPr>
          <p:cNvPr id="2178" name="Google Shape;2178;p39"/>
          <p:cNvSpPr txBox="1">
            <a:spLocks noGrp="1"/>
          </p:cNvSpPr>
          <p:nvPr>
            <p:ph type="subTitle" idx="1"/>
          </p:nvPr>
        </p:nvSpPr>
        <p:spPr>
          <a:xfrm>
            <a:off x="1072619" y="1356914"/>
            <a:ext cx="4809600" cy="2702467"/>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Arial" panose="020B0604020202020204" pitchFamily="34" charset="0"/>
              <a:buChar char="•"/>
            </a:pPr>
            <a:r>
              <a:rPr lang="en-US" dirty="0"/>
              <a:t>PROBLEMATICA</a:t>
            </a:r>
          </a:p>
          <a:p>
            <a:pPr marL="342900" lvl="0" indent="-342900" algn="l" rtl="0">
              <a:spcBef>
                <a:spcPts val="0"/>
              </a:spcBef>
              <a:spcAft>
                <a:spcPts val="0"/>
              </a:spcAft>
              <a:buFont typeface="Arial" panose="020B0604020202020204" pitchFamily="34" charset="0"/>
              <a:buChar char="•"/>
            </a:pPr>
            <a:r>
              <a:rPr lang="en-US" dirty="0">
                <a:latin typeface="Barlow Semi Condensed"/>
                <a:ea typeface="Barlow Semi Condensed"/>
                <a:cs typeface="Barlow Semi Condensed"/>
                <a:sym typeface="Barlow Semi Condensed"/>
              </a:rPr>
              <a:t>OBJETIVOS</a:t>
            </a:r>
          </a:p>
          <a:p>
            <a:pPr marL="342900" lvl="0" indent="-342900" algn="l" rtl="0">
              <a:spcBef>
                <a:spcPts val="0"/>
              </a:spcBef>
              <a:spcAft>
                <a:spcPts val="0"/>
              </a:spcAft>
              <a:buFont typeface="Arial" panose="020B0604020202020204" pitchFamily="34" charset="0"/>
              <a:buChar char="•"/>
            </a:pPr>
            <a:r>
              <a:rPr lang="en-US" dirty="0"/>
              <a:t>JUSTIFICACION</a:t>
            </a:r>
          </a:p>
          <a:p>
            <a:pPr marL="342900" lvl="0" indent="-342900" algn="l" rtl="0">
              <a:spcBef>
                <a:spcPts val="0"/>
              </a:spcBef>
              <a:spcAft>
                <a:spcPts val="0"/>
              </a:spcAft>
              <a:buFont typeface="Arial" panose="020B0604020202020204" pitchFamily="34" charset="0"/>
              <a:buChar char="•"/>
            </a:pPr>
            <a:r>
              <a:rPr lang="en-US" dirty="0"/>
              <a:t>LIMITES</a:t>
            </a:r>
          </a:p>
          <a:p>
            <a:pPr marL="342900" lvl="0" indent="-342900" algn="l" rtl="0">
              <a:spcBef>
                <a:spcPts val="0"/>
              </a:spcBef>
              <a:spcAft>
                <a:spcPts val="0"/>
              </a:spcAft>
              <a:buFont typeface="Arial" panose="020B0604020202020204" pitchFamily="34" charset="0"/>
              <a:buChar char="•"/>
            </a:pPr>
            <a:r>
              <a:rPr lang="en-US" dirty="0"/>
              <a:t>HERRAMIENTAS DE DESARROLLO</a:t>
            </a:r>
          </a:p>
          <a:p>
            <a:pPr marL="342900" lvl="0" indent="-342900" algn="l" rtl="0">
              <a:spcBef>
                <a:spcPts val="0"/>
              </a:spcBef>
              <a:spcAft>
                <a:spcPts val="0"/>
              </a:spcAft>
              <a:buFont typeface="Arial" panose="020B0604020202020204" pitchFamily="34" charset="0"/>
              <a:buChar char="•"/>
            </a:pPr>
            <a:r>
              <a:rPr lang="en-US" dirty="0"/>
              <a:t>METODOLOGIA</a:t>
            </a:r>
          </a:p>
          <a:p>
            <a:pPr marL="342900" lvl="0" indent="-342900" algn="l" rtl="0">
              <a:spcBef>
                <a:spcPts val="0"/>
              </a:spcBef>
              <a:spcAft>
                <a:spcPts val="0"/>
              </a:spcAft>
              <a:buFont typeface="Arial" panose="020B0604020202020204" pitchFamily="34" charset="0"/>
              <a:buChar char="•"/>
            </a:pPr>
            <a:r>
              <a:rPr lang="en-US" dirty="0"/>
              <a:t>MARCO APLICATIVO</a:t>
            </a:r>
          </a:p>
          <a:p>
            <a:pPr marL="342900" lvl="0" indent="-342900" algn="l" rtl="0">
              <a:spcBef>
                <a:spcPts val="0"/>
              </a:spcBef>
              <a:spcAft>
                <a:spcPts val="0"/>
              </a:spcAft>
              <a:buFont typeface="Arial" panose="020B0604020202020204" pitchFamily="34" charset="0"/>
              <a:buChar char="•"/>
            </a:pPr>
            <a:r>
              <a:rPr lang="en-US" dirty="0"/>
              <a:t>DISE</a:t>
            </a:r>
            <a:r>
              <a:rPr lang="es-BO" dirty="0"/>
              <a:t>ÑO</a:t>
            </a:r>
            <a:endParaRPr lang="en-US" dirty="0"/>
          </a:p>
        </p:txBody>
      </p:sp>
    </p:spTree>
    <p:extLst>
      <p:ext uri="{BB962C8B-B14F-4D97-AF65-F5344CB8AC3E}">
        <p14:creationId xmlns:p14="http://schemas.microsoft.com/office/powerpoint/2010/main" val="20538828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45"/>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5225" y="1547775"/>
            <a:ext cx="3178260" cy="1965224"/>
          </a:xfrm>
          <a:prstGeom prst="rect">
            <a:avLst/>
          </a:prstGeom>
          <a:noFill/>
          <a:ln>
            <a:noFill/>
          </a:ln>
        </p:spPr>
      </p:pic>
      <p:sp>
        <p:nvSpPr>
          <p:cNvPr id="2342" name="Google Shape;2342;p4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346" name="Google Shape;2346;p4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351" name="Google Shape;2351;p4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358" name="Google Shape;2358;p4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361" name="Google Shape;2361;p4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372" name="Google Shape;2372;p4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378" name="Google Shape;2378;p4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386" name="Google Shape;2386;p4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389" name="Google Shape;2389;p4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392" name="Google Shape;2392;p4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3" name="Google Shape;2393;p4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3" name="Google Shape;2413;p4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8" name="Google Shape;2438;p4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4" name="Google Shape;2444;p4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4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8" name="Google Shape;2488;p4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5" name="Google Shape;2495;p4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8" name="Google Shape;2508;p4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1" name="Google Shape;2521;p4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6" name="Google Shape;2566;p4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4298825" y="2603000"/>
              <a:ext cx="2625" cy="2650"/>
            </a:xfrm>
            <a:custGeom>
              <a:avLst/>
              <a:gdLst/>
              <a:ahLst/>
              <a:cxnLst/>
              <a:rect l="l" t="t" r="r" b="b"/>
              <a:pathLst>
                <a:path w="105" h="106" fill="none" extrusionOk="0">
                  <a:moveTo>
                    <a:pt x="105" y="105"/>
                  </a:moveTo>
                  <a:lnTo>
                    <a:pt x="0" y="1"/>
                  </a:lnTo>
                </a:path>
              </a:pathLst>
            </a:custGeom>
            <a:solidFill>
              <a:schemeClr val="dk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46"/>
          <p:cNvSpPr/>
          <p:nvPr/>
        </p:nvSpPr>
        <p:spPr>
          <a:xfrm>
            <a:off x="1434675" y="240932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970750" y="2028425"/>
              <a:ext cx="253500" cy="2535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5" name="Google Shape;2605;p46"/>
          <p:cNvSpPr/>
          <p:nvPr/>
        </p:nvSpPr>
        <p:spPr>
          <a:xfrm>
            <a:off x="2927025" y="231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2793638" y="2467221"/>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3076182" y="252887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6"/>
            <p:cNvSpPr/>
            <p:nvPr/>
          </p:nvSpPr>
          <p:spPr>
            <a:xfrm>
              <a:off x="2997241" y="2162816"/>
              <a:ext cx="197700" cy="1977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1" name="Google Shape;2611;p46"/>
          <p:cNvSpPr/>
          <p:nvPr/>
        </p:nvSpPr>
        <p:spPr>
          <a:xfrm>
            <a:off x="4228013" y="366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4293235" y="3512996"/>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txBox="1"/>
          <p:nvPr/>
        </p:nvSpPr>
        <p:spPr>
          <a:xfrm>
            <a:off x="5266944"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9" name="Google Shape;2629;p47"/>
          <p:cNvSpPr txBox="1">
            <a:spLocks noGrp="1"/>
          </p:cNvSpPr>
          <p:nvPr>
            <p:ph type="subTitle" idx="3"/>
          </p:nvPr>
        </p:nvSpPr>
        <p:spPr>
          <a:xfrm>
            <a:off x="2825496" y="2697480"/>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2630" name="Google Shape;2630;p47"/>
          <p:cNvSpPr txBox="1">
            <a:spLocks noGrp="1"/>
          </p:cNvSpPr>
          <p:nvPr>
            <p:ph type="title"/>
          </p:nvPr>
        </p:nvSpPr>
        <p:spPr>
          <a:xfrm>
            <a:off x="2825496" y="704088"/>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2631" name="Google Shape;2631;p47"/>
          <p:cNvSpPr txBox="1">
            <a:spLocks noGrp="1"/>
          </p:cNvSpPr>
          <p:nvPr>
            <p:ph type="subTitle" idx="1"/>
          </p:nvPr>
        </p:nvSpPr>
        <p:spPr>
          <a:xfrm>
            <a:off x="2825496" y="1225296"/>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earths is the sun’s mass</a:t>
            </a:r>
            <a:endParaRPr/>
          </a:p>
        </p:txBody>
      </p:sp>
      <p:sp>
        <p:nvSpPr>
          <p:cNvPr id="2632" name="Google Shape;2632;p47"/>
          <p:cNvSpPr txBox="1">
            <a:spLocks noGrp="1"/>
          </p:cNvSpPr>
          <p:nvPr>
            <p:ph type="title" idx="2"/>
          </p:nvPr>
        </p:nvSpPr>
        <p:spPr>
          <a:xfrm>
            <a:off x="2825496" y="2177082"/>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2633" name="Google Shape;2633;p47"/>
          <p:cNvSpPr txBox="1">
            <a:spLocks noGrp="1"/>
          </p:cNvSpPr>
          <p:nvPr>
            <p:ph type="title" idx="4"/>
          </p:nvPr>
        </p:nvSpPr>
        <p:spPr>
          <a:xfrm>
            <a:off x="2825496" y="3648456"/>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2634" name="Google Shape;2634;p47"/>
          <p:cNvSpPr txBox="1">
            <a:spLocks noGrp="1"/>
          </p:cNvSpPr>
          <p:nvPr>
            <p:ph type="subTitle" idx="5"/>
          </p:nvPr>
        </p:nvSpPr>
        <p:spPr>
          <a:xfrm>
            <a:off x="2834640" y="4169664"/>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a:spLocks noGrp="1"/>
          </p:cNvSpPr>
          <p:nvPr>
            <p:ph type="title"/>
          </p:nvPr>
        </p:nvSpPr>
        <p:spPr>
          <a:xfrm>
            <a:off x="723750" y="338323"/>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txBox="1"/>
          <p:nvPr/>
        </p:nvSpPr>
        <p:spPr>
          <a:xfrm>
            <a:off x="1125550" y="3825475"/>
            <a:ext cx="3216900" cy="5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6241867"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6500843"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6756334"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7008340" y="1587999"/>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6241867"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6500843"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6756334"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7008340"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6241867"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6500843"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6756334"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7008340"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7" name="Google Shape;2677;p48"/>
          <p:cNvSpPr txBox="1"/>
          <p:nvPr/>
        </p:nvSpPr>
        <p:spPr>
          <a:xfrm>
            <a:off x="7068312" y="3218826"/>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5" name="Google Shape;2685;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6" name="Google Shape;2686;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7" name="Google Shape;2687;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8" name="Google Shape;2688;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89" name="Google Shape;2689;p48"/>
          <p:cNvSpPr/>
          <p:nvPr/>
        </p:nvSpPr>
        <p:spPr>
          <a:xfrm>
            <a:off x="5208607" y="4112442"/>
            <a:ext cx="256487" cy="255865"/>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sp>
        <p:nvSpPr>
          <p:cNvPr id="2694" name="Google Shape;2694;p49"/>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2" name="Google Shape;2702;p49"/>
              <p:cNvCxnSpPr/>
              <p:nvPr/>
            </p:nvCxnSpPr>
            <p:spPr>
              <a:xfrm>
                <a:off x="4652432"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3" name="Google Shape;2703;p49"/>
              <p:cNvCxnSpPr>
                <a:stCxn id="2704" idx="6"/>
                <a:endCxn id="2705" idx="2"/>
              </p:cNvCxnSpPr>
              <p:nvPr/>
            </p:nvCxnSpPr>
            <p:spPr>
              <a:xfrm>
                <a:off x="3762462" y="2553152"/>
                <a:ext cx="183000" cy="0"/>
              </a:xfrm>
              <a:prstGeom prst="straightConnector1">
                <a:avLst/>
              </a:prstGeom>
              <a:noFill/>
              <a:ln w="9525" cap="flat" cmpd="sng">
                <a:solidFill>
                  <a:srgbClr val="595959"/>
                </a:solidFill>
                <a:prstDash val="solid"/>
                <a:round/>
                <a:headEnd type="none" w="med" len="med"/>
                <a:tailEnd type="none" w="med" len="med"/>
              </a:ln>
            </p:spPr>
          </p:cxnSp>
        </p:grpSp>
        <p:cxnSp>
          <p:nvCxnSpPr>
            <p:cNvPr id="2706" name="Google Shape;2706;p49"/>
            <p:cNvCxnSpPr/>
            <p:nvPr/>
          </p:nvCxnSpPr>
          <p:spPr>
            <a:xfrm>
              <a:off x="3752008"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9"/>
              <p:cNvSpPr/>
              <p:nvPr/>
            </p:nvSpPr>
            <p:spPr>
              <a:xfrm>
                <a:off x="3451091" y="2583719"/>
                <a:ext cx="603490" cy="60349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w="9525" cap="flat" cmpd="sng">
              <a:solidFill>
                <a:schemeClr val="dk2"/>
              </a:solidFill>
              <a:prstDash val="solid"/>
              <a:round/>
              <a:headEnd type="none" w="med" len="med"/>
              <a:tailEnd type="none" w="med" len="med"/>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9"/>
              <p:cNvSpPr/>
              <p:nvPr/>
            </p:nvSpPr>
            <p:spPr>
              <a:xfrm>
                <a:off x="5090423" y="2583719"/>
                <a:ext cx="602414" cy="602414"/>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3" name="Google Shape;2713;p49"/>
            <p:cNvCxnSpPr/>
            <p:nvPr/>
          </p:nvCxnSpPr>
          <p:spPr>
            <a:xfrm>
              <a:off x="7031106" y="3186309"/>
              <a:ext cx="0" cy="357146"/>
            </a:xfrm>
            <a:prstGeom prst="straightConnector1">
              <a:avLst/>
            </a:prstGeom>
            <a:noFill/>
            <a:ln w="9525" cap="flat" cmpd="sng">
              <a:solidFill>
                <a:schemeClr val="dk2"/>
              </a:solidFill>
              <a:prstDash val="solid"/>
              <a:round/>
              <a:headEnd type="none" w="med" len="med"/>
              <a:tailEnd type="none" w="med" len="med"/>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9"/>
              <p:cNvSpPr/>
              <p:nvPr/>
            </p:nvSpPr>
            <p:spPr>
              <a:xfrm>
                <a:off x="6729729" y="2583719"/>
                <a:ext cx="602414" cy="602414"/>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w="9525" cap="flat" cmpd="sng">
              <a:solidFill>
                <a:schemeClr val="dk2"/>
              </a:solidFill>
              <a:prstDash val="solid"/>
              <a:round/>
              <a:headEnd type="none" w="med" len="med"/>
              <a:tailEnd type="none" w="med" len="med"/>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9"/>
              <p:cNvSpPr/>
              <p:nvPr/>
            </p:nvSpPr>
            <p:spPr>
              <a:xfrm>
                <a:off x="1812063" y="2584091"/>
                <a:ext cx="602631" cy="60263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49"/>
            <p:cNvSpPr/>
            <p:nvPr/>
          </p:nvSpPr>
          <p:spPr>
            <a:xfrm>
              <a:off x="2073125"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9"/>
            <p:cNvSpPr/>
            <p:nvPr/>
          </p:nvSpPr>
          <p:spPr>
            <a:xfrm>
              <a:off x="5351645"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9"/>
            <p:cNvSpPr/>
            <p:nvPr/>
          </p:nvSpPr>
          <p:spPr>
            <a:xfrm>
              <a:off x="3711575"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9"/>
            <p:cNvSpPr/>
            <p:nvPr/>
          </p:nvSpPr>
          <p:spPr>
            <a:xfrm>
              <a:off x="6990966"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49"/>
          <p:cNvSpPr txBox="1"/>
          <p:nvPr/>
        </p:nvSpPr>
        <p:spPr>
          <a:xfrm>
            <a:off x="1762947" y="2723910"/>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2" name="Google Shape;2732;p50"/>
          <p:cNvSpPr txBox="1">
            <a:spLocks noGrp="1"/>
          </p:cNvSpPr>
          <p:nvPr>
            <p:ph type="title"/>
          </p:nvPr>
        </p:nvSpPr>
        <p:spPr>
          <a:xfrm>
            <a:off x="2624328" y="1121545"/>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a:t>Whoa!</a:t>
            </a:r>
            <a:endParaRPr sz="10000"/>
          </a:p>
        </p:txBody>
      </p:sp>
      <p:sp>
        <p:nvSpPr>
          <p:cNvPr id="2733" name="Google Shape;2733;p50"/>
          <p:cNvSpPr txBox="1">
            <a:spLocks noGrp="1"/>
          </p:cNvSpPr>
          <p:nvPr>
            <p:ph type="subTitle" idx="1"/>
          </p:nvPr>
        </p:nvSpPr>
        <p:spPr>
          <a:xfrm>
            <a:off x="2933525" y="2699917"/>
            <a:ext cx="3276900" cy="86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could be the part of the presentation where you can introduce yourself, write your email…</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58290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73"/>
        <p:cNvGrpSpPr/>
        <p:nvPr/>
      </p:nvGrpSpPr>
      <p:grpSpPr>
        <a:xfrm>
          <a:off x="0" y="0"/>
          <a:ext cx="0" cy="0"/>
          <a:chOff x="0" y="0"/>
          <a:chExt cx="0" cy="0"/>
        </a:xfrm>
      </p:grpSpPr>
      <p:sp>
        <p:nvSpPr>
          <p:cNvPr id="2974" name="Google Shape;2974;p52"/>
          <p:cNvSpPr txBox="1">
            <a:spLocks noGrp="1"/>
          </p:cNvSpPr>
          <p:nvPr>
            <p:ph type="subTitle" idx="4"/>
          </p:nvPr>
        </p:nvSpPr>
        <p:spPr>
          <a:xfrm>
            <a:off x="3689552"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2975" name="Google Shape;2975;p52"/>
          <p:cNvSpPr txBox="1">
            <a:spLocks noGrp="1"/>
          </p:cNvSpPr>
          <p:nvPr>
            <p:ph type="subTitle" idx="5"/>
          </p:nvPr>
        </p:nvSpPr>
        <p:spPr>
          <a:xfrm>
            <a:off x="585667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976" name="Google Shape;2976;p52"/>
          <p:cNvSpPr txBox="1">
            <a:spLocks noGrp="1"/>
          </p:cNvSpPr>
          <p:nvPr>
            <p:ph type="subTitle" idx="1"/>
          </p:nvPr>
        </p:nvSpPr>
        <p:spPr>
          <a:xfrm>
            <a:off x="152242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977" name="Google Shape;2977;p52"/>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978" name="Google Shape;2978;p52"/>
          <p:cNvSpPr txBox="1">
            <a:spLocks noGrp="1"/>
          </p:cNvSpPr>
          <p:nvPr>
            <p:ph type="subTitle" idx="6"/>
          </p:nvPr>
        </p:nvSpPr>
        <p:spPr>
          <a:xfrm>
            <a:off x="585667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marL="0" lvl="0" indent="0" algn="ctr" rtl="0">
              <a:spcBef>
                <a:spcPts val="0"/>
              </a:spcBef>
              <a:spcAft>
                <a:spcPts val="0"/>
              </a:spcAft>
              <a:buNone/>
            </a:pPr>
            <a:endParaRPr>
              <a:latin typeface="Barlow Semi Condensed"/>
              <a:ea typeface="Barlow Semi Condensed"/>
              <a:cs typeface="Barlow Semi Condensed"/>
              <a:sym typeface="Barlow Semi Condensed"/>
            </a:endParaRPr>
          </a:p>
        </p:txBody>
      </p:sp>
      <p:sp>
        <p:nvSpPr>
          <p:cNvPr id="2979" name="Google Shape;2979;p52"/>
          <p:cNvSpPr txBox="1">
            <a:spLocks noGrp="1"/>
          </p:cNvSpPr>
          <p:nvPr>
            <p:ph type="subTitle" idx="2"/>
          </p:nvPr>
        </p:nvSpPr>
        <p:spPr>
          <a:xfrm>
            <a:off x="152242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80" name="Google Shape;2980;p52"/>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981" name="Google Shape;2981;p52"/>
          <p:cNvSpPr/>
          <p:nvPr/>
        </p:nvSpPr>
        <p:spPr>
          <a:xfrm>
            <a:off x="2233110" y="1208322"/>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982" name="Google Shape;2982;p52"/>
          <p:cNvGrpSpPr/>
          <p:nvPr/>
        </p:nvGrpSpPr>
        <p:grpSpPr>
          <a:xfrm>
            <a:off x="4399691" y="1208305"/>
            <a:ext cx="344622" cy="340204"/>
            <a:chOff x="6238300" y="1426975"/>
            <a:chExt cx="489450" cy="483175"/>
          </a:xfrm>
        </p:grpSpPr>
        <p:sp>
          <p:nvSpPr>
            <p:cNvPr id="2983" name="Google Shape;2983;p52"/>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4" name="Google Shape;2984;p52"/>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5" name="Google Shape;2985;p52"/>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6" name="Google Shape;2986;p52"/>
          <p:cNvGrpSpPr/>
          <p:nvPr/>
        </p:nvGrpSpPr>
        <p:grpSpPr>
          <a:xfrm>
            <a:off x="6582648" y="2835993"/>
            <a:ext cx="312955" cy="340168"/>
            <a:chOff x="2100300" y="3804850"/>
            <a:chExt cx="444475" cy="483125"/>
          </a:xfrm>
        </p:grpSpPr>
        <p:sp>
          <p:nvSpPr>
            <p:cNvPr id="2987" name="Google Shape;2987;p5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8" name="Google Shape;2988;p5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9" name="Google Shape;2989;p52"/>
          <p:cNvGrpSpPr/>
          <p:nvPr/>
        </p:nvGrpSpPr>
        <p:grpSpPr>
          <a:xfrm>
            <a:off x="6569041" y="1238880"/>
            <a:ext cx="340168" cy="309628"/>
            <a:chOff x="1487200" y="4421025"/>
            <a:chExt cx="483125" cy="439750"/>
          </a:xfrm>
        </p:grpSpPr>
        <p:sp>
          <p:nvSpPr>
            <p:cNvPr id="2990" name="Google Shape;2990;p52"/>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1" name="Google Shape;2991;p52"/>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2" name="Google Shape;2992;p52"/>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3" name="Google Shape;2993;p52"/>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994" name="Google Shape;2994;p52"/>
          <p:cNvSpPr txBox="1">
            <a:spLocks noGrp="1"/>
          </p:cNvSpPr>
          <p:nvPr>
            <p:ph type="subTitle" idx="7"/>
          </p:nvPr>
        </p:nvSpPr>
        <p:spPr>
          <a:xfrm>
            <a:off x="152242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995" name="Google Shape;2995;p52"/>
          <p:cNvSpPr txBox="1">
            <a:spLocks noGrp="1"/>
          </p:cNvSpPr>
          <p:nvPr>
            <p:ph type="subTitle" idx="8"/>
          </p:nvPr>
        </p:nvSpPr>
        <p:spPr>
          <a:xfrm>
            <a:off x="152242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2996" name="Google Shape;2996;p52"/>
          <p:cNvSpPr txBox="1">
            <a:spLocks noGrp="1"/>
          </p:cNvSpPr>
          <p:nvPr>
            <p:ph type="subTitle" idx="9"/>
          </p:nvPr>
        </p:nvSpPr>
        <p:spPr>
          <a:xfrm>
            <a:off x="3597450" y="3215961"/>
            <a:ext cx="19491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997" name="Google Shape;2997;p52"/>
          <p:cNvSpPr txBox="1">
            <a:spLocks noGrp="1"/>
          </p:cNvSpPr>
          <p:nvPr>
            <p:ph type="subTitle" idx="13"/>
          </p:nvPr>
        </p:nvSpPr>
        <p:spPr>
          <a:xfrm>
            <a:off x="3597500" y="3556017"/>
            <a:ext cx="19491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endParaRPr>
              <a:latin typeface="Barlow Semi Condensed"/>
              <a:ea typeface="Barlow Semi Condensed"/>
              <a:cs typeface="Barlow Semi Condensed"/>
              <a:sym typeface="Barlow Semi Condensed"/>
            </a:endParaRPr>
          </a:p>
        </p:txBody>
      </p:sp>
      <p:grpSp>
        <p:nvGrpSpPr>
          <p:cNvPr id="2998" name="Google Shape;2998;p52"/>
          <p:cNvGrpSpPr/>
          <p:nvPr/>
        </p:nvGrpSpPr>
        <p:grpSpPr>
          <a:xfrm>
            <a:off x="4401917" y="2877182"/>
            <a:ext cx="340168" cy="298978"/>
            <a:chOff x="892750" y="267400"/>
            <a:chExt cx="483125" cy="424625"/>
          </a:xfrm>
        </p:grpSpPr>
        <p:sp>
          <p:nvSpPr>
            <p:cNvPr id="2999" name="Google Shape;2999;p52"/>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0" name="Google Shape;3000;p52"/>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1" name="Google Shape;3001;p52"/>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002" name="Google Shape;3002;p52"/>
          <p:cNvSpPr/>
          <p:nvPr/>
        </p:nvSpPr>
        <p:spPr>
          <a:xfrm>
            <a:off x="2254479" y="2837436"/>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3" name="Google Shape;3003;p52"/>
          <p:cNvSpPr txBox="1">
            <a:spLocks noGrp="1"/>
          </p:cNvSpPr>
          <p:nvPr>
            <p:ph type="subTitle" idx="14"/>
          </p:nvPr>
        </p:nvSpPr>
        <p:spPr>
          <a:xfrm>
            <a:off x="585667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3004" name="Google Shape;3004;p52"/>
          <p:cNvSpPr txBox="1">
            <a:spLocks noGrp="1"/>
          </p:cNvSpPr>
          <p:nvPr>
            <p:ph type="subTitle" idx="15"/>
          </p:nvPr>
        </p:nvSpPr>
        <p:spPr>
          <a:xfrm>
            <a:off x="585667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1183525" y="2314693"/>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1183525" y="3592724"/>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3"/>
          <p:cNvSpPr txBox="1">
            <a:spLocks noGrp="1"/>
          </p:cNvSpPr>
          <p:nvPr>
            <p:ph type="subTitle" idx="1"/>
          </p:nvPr>
        </p:nvSpPr>
        <p:spPr>
          <a:xfrm>
            <a:off x="1408175" y="1035279"/>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3151" name="Google Shape;3151;p53"/>
          <p:cNvSpPr txBox="1">
            <a:spLocks noGrp="1"/>
          </p:cNvSpPr>
          <p:nvPr>
            <p:ph type="subTitle" idx="2"/>
          </p:nvPr>
        </p:nvSpPr>
        <p:spPr>
          <a:xfrm>
            <a:off x="1408175" y="1336956"/>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
        <p:nvSpPr>
          <p:cNvPr id="3153" name="Google Shape;3153;p53"/>
          <p:cNvSpPr txBox="1">
            <a:spLocks noGrp="1"/>
          </p:cNvSpPr>
          <p:nvPr>
            <p:ph type="subTitle" idx="4"/>
          </p:nvPr>
        </p:nvSpPr>
        <p:spPr>
          <a:xfrm>
            <a:off x="1408175" y="2609979"/>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a:spLocks noGrp="1"/>
          </p:cNvSpPr>
          <p:nvPr>
            <p:ph type="subTitle" idx="5"/>
          </p:nvPr>
        </p:nvSpPr>
        <p:spPr>
          <a:xfrm>
            <a:off x="1408175" y="3587645"/>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Mary Patterson</a:t>
            </a:r>
            <a:endParaRPr/>
          </a:p>
        </p:txBody>
      </p:sp>
      <p:sp>
        <p:nvSpPr>
          <p:cNvPr id="3155" name="Google Shape;3155;p53"/>
          <p:cNvSpPr txBox="1">
            <a:spLocks noGrp="1"/>
          </p:cNvSpPr>
          <p:nvPr>
            <p:ph type="subTitle" idx="6"/>
          </p:nvPr>
        </p:nvSpPr>
        <p:spPr>
          <a:xfrm>
            <a:off x="1408175" y="3889317"/>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54"/>
          <p:cNvSpPr txBox="1">
            <a:spLocks noGrp="1"/>
          </p:cNvSpPr>
          <p:nvPr>
            <p:ph type="subTitle" idx="4"/>
          </p:nvPr>
        </p:nvSpPr>
        <p:spPr>
          <a:xfrm>
            <a:off x="5555275" y="3086300"/>
            <a:ext cx="20385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3162" name="Google Shape;3162;p54"/>
          <p:cNvSpPr txBox="1">
            <a:spLocks noGrp="1"/>
          </p:cNvSpPr>
          <p:nvPr>
            <p:ph type="subTitle" idx="1"/>
          </p:nvPr>
        </p:nvSpPr>
        <p:spPr>
          <a:xfrm>
            <a:off x="5555325" y="2742600"/>
            <a:ext cx="20385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a:spLocks noGrp="1"/>
          </p:cNvSpPr>
          <p:nvPr>
            <p:ph type="subTitle" idx="2"/>
          </p:nvPr>
        </p:nvSpPr>
        <p:spPr>
          <a:xfrm>
            <a:off x="3639312" y="1634990"/>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a:spLocks noGrp="1"/>
          </p:cNvSpPr>
          <p:nvPr>
            <p:ph type="subTitle" idx="3"/>
          </p:nvPr>
        </p:nvSpPr>
        <p:spPr>
          <a:xfrm>
            <a:off x="1636776" y="2256568"/>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name="adj1" fmla="val 16667"/>
              <a:gd name="adj2" fmla="val 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75650" y="3873425"/>
            <a:ext cx="1602300" cy="1270200"/>
          </a:xfrm>
          <a:prstGeom prst="round2SameRect">
            <a:avLst>
              <a:gd name="adj1" fmla="val 16667"/>
              <a:gd name="adj2" fmla="val 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766100" y="3386650"/>
            <a:ext cx="1602300" cy="1757100"/>
          </a:xfrm>
          <a:prstGeom prst="round2SameRect">
            <a:avLst>
              <a:gd name="adj1" fmla="val 16667"/>
              <a:gd name="adj2" fmla="val 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54"/>
          <p:cNvSpPr txBox="1">
            <a:spLocks noGrp="1"/>
          </p:cNvSpPr>
          <p:nvPr>
            <p:ph type="subTitle" idx="5"/>
          </p:nvPr>
        </p:nvSpPr>
        <p:spPr>
          <a:xfrm>
            <a:off x="3639312" y="1978676"/>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It’s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a:spLocks noGrp="1"/>
          </p:cNvSpPr>
          <p:nvPr>
            <p:ph type="subTitle" idx="6"/>
          </p:nvPr>
        </p:nvSpPr>
        <p:spPr>
          <a:xfrm>
            <a:off x="1636776" y="2599873"/>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Problematica</a:t>
            </a:r>
            <a:endParaRPr dirty="0"/>
          </a:p>
        </p:txBody>
      </p:sp>
      <p:sp>
        <p:nvSpPr>
          <p:cNvPr id="7" name="Rectangle: Rounded Corners 6">
            <a:extLst>
              <a:ext uri="{FF2B5EF4-FFF2-40B4-BE49-F238E27FC236}">
                <a16:creationId xmlns:a16="http://schemas.microsoft.com/office/drawing/2014/main" id="{B21C7314-01A2-06D3-A066-6C7F71CE31C9}"/>
              </a:ext>
            </a:extLst>
          </p:cNvPr>
          <p:cNvSpPr/>
          <p:nvPr/>
        </p:nvSpPr>
        <p:spPr>
          <a:xfrm>
            <a:off x="962892" y="1503217"/>
            <a:ext cx="1655618" cy="9490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Redes sociales con poca interaccion</a:t>
            </a:r>
          </a:p>
        </p:txBody>
      </p:sp>
      <p:sp>
        <p:nvSpPr>
          <p:cNvPr id="8" name="Rectangle: Rounded Corners 7">
            <a:extLst>
              <a:ext uri="{FF2B5EF4-FFF2-40B4-BE49-F238E27FC236}">
                <a16:creationId xmlns:a16="http://schemas.microsoft.com/office/drawing/2014/main" id="{C3B5A8DF-86CE-D716-23EB-17738A438117}"/>
              </a:ext>
            </a:extLst>
          </p:cNvPr>
          <p:cNvSpPr/>
          <p:nvPr/>
        </p:nvSpPr>
        <p:spPr>
          <a:xfrm>
            <a:off x="3373582" y="1503216"/>
            <a:ext cx="1655618" cy="9490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Tiempo perdido</a:t>
            </a:r>
          </a:p>
        </p:txBody>
      </p:sp>
      <p:sp>
        <p:nvSpPr>
          <p:cNvPr id="9" name="Rectangle: Rounded Corners 8">
            <a:extLst>
              <a:ext uri="{FF2B5EF4-FFF2-40B4-BE49-F238E27FC236}">
                <a16:creationId xmlns:a16="http://schemas.microsoft.com/office/drawing/2014/main" id="{95FACC54-BD53-180A-C6B9-91E12122DFD9}"/>
              </a:ext>
            </a:extLst>
          </p:cNvPr>
          <p:cNvSpPr/>
          <p:nvPr/>
        </p:nvSpPr>
        <p:spPr>
          <a:xfrm>
            <a:off x="5964382" y="1503217"/>
            <a:ext cx="1655618" cy="9490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Pocas alternativas de venta</a:t>
            </a:r>
          </a:p>
        </p:txBody>
      </p:sp>
      <p:sp>
        <p:nvSpPr>
          <p:cNvPr id="10" name="Rectangle: Rounded Corners 9">
            <a:extLst>
              <a:ext uri="{FF2B5EF4-FFF2-40B4-BE49-F238E27FC236}">
                <a16:creationId xmlns:a16="http://schemas.microsoft.com/office/drawing/2014/main" id="{B777D975-759F-2CE6-E4FD-7D09EA6739DF}"/>
              </a:ext>
            </a:extLst>
          </p:cNvPr>
          <p:cNvSpPr/>
          <p:nvPr/>
        </p:nvSpPr>
        <p:spPr>
          <a:xfrm>
            <a:off x="3373582" y="2833255"/>
            <a:ext cx="1655618" cy="7342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Baja exposicion en redes</a:t>
            </a:r>
          </a:p>
        </p:txBody>
      </p:sp>
      <p:sp>
        <p:nvSpPr>
          <p:cNvPr id="11" name="Rectangle: Rounded Corners 10">
            <a:extLst>
              <a:ext uri="{FF2B5EF4-FFF2-40B4-BE49-F238E27FC236}">
                <a16:creationId xmlns:a16="http://schemas.microsoft.com/office/drawing/2014/main" id="{E3373A5C-898C-1CBE-789E-06376C41653F}"/>
              </a:ext>
            </a:extLst>
          </p:cNvPr>
          <p:cNvSpPr/>
          <p:nvPr/>
        </p:nvSpPr>
        <p:spPr>
          <a:xfrm>
            <a:off x="962890" y="2833255"/>
            <a:ext cx="1655619" cy="7342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Perdida de clientes en la web</a:t>
            </a:r>
          </a:p>
        </p:txBody>
      </p:sp>
      <p:sp>
        <p:nvSpPr>
          <p:cNvPr id="12" name="Rectangle: Rounded Corners 11">
            <a:extLst>
              <a:ext uri="{FF2B5EF4-FFF2-40B4-BE49-F238E27FC236}">
                <a16:creationId xmlns:a16="http://schemas.microsoft.com/office/drawing/2014/main" id="{55CE9693-123E-F491-C1AD-598CD8FF2FE7}"/>
              </a:ext>
            </a:extLst>
          </p:cNvPr>
          <p:cNvSpPr/>
          <p:nvPr/>
        </p:nvSpPr>
        <p:spPr>
          <a:xfrm>
            <a:off x="5964381" y="2833255"/>
            <a:ext cx="1655618" cy="7342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4C201A57-049C-0A83-679D-8DBFA7EBD170}"/>
              </a:ext>
            </a:extLst>
          </p:cNvPr>
          <p:cNvSpPr/>
          <p:nvPr/>
        </p:nvSpPr>
        <p:spPr>
          <a:xfrm>
            <a:off x="3373582" y="3879275"/>
            <a:ext cx="1655618" cy="6650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55"/>
          <p:cNvSpPr txBox="1">
            <a:spLocks noGrp="1"/>
          </p:cNvSpPr>
          <p:nvPr>
            <p:ph type="subTitle" idx="1"/>
          </p:nvPr>
        </p:nvSpPr>
        <p:spPr>
          <a:xfrm>
            <a:off x="3227832" y="2816352"/>
            <a:ext cx="2679300" cy="6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186" name="Google Shape;3186;p55"/>
          <p:cNvSpPr txBox="1">
            <a:spLocks noGrp="1"/>
          </p:cNvSpPr>
          <p:nvPr>
            <p:ph type="title"/>
          </p:nvPr>
        </p:nvSpPr>
        <p:spPr>
          <a:xfrm>
            <a:off x="2624328" y="2057400"/>
            <a:ext cx="3904500" cy="78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a:solidFill>
                  <a:schemeClr val="dk2"/>
                </a:solidFill>
              </a:rPr>
              <a:t>498,300,000</a:t>
            </a:r>
            <a:endParaRPr sz="107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90"/>
        <p:cNvGrpSpPr/>
        <p:nvPr/>
      </p:nvGrpSpPr>
      <p:grpSpPr>
        <a:xfrm>
          <a:off x="0" y="0"/>
          <a:ext cx="0" cy="0"/>
          <a:chOff x="0" y="0"/>
          <a:chExt cx="0" cy="0"/>
        </a:xfrm>
      </p:grpSpPr>
      <p:sp>
        <p:nvSpPr>
          <p:cNvPr id="3191" name="Google Shape;3191;p56"/>
          <p:cNvSpPr txBox="1">
            <a:spLocks noGrp="1"/>
          </p:cNvSpPr>
          <p:nvPr>
            <p:ph type="title"/>
          </p:nvPr>
        </p:nvSpPr>
        <p:spPr>
          <a:xfrm>
            <a:off x="1823550"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4" name="Google Shape;3194;p56"/>
            <p:cNvCxnSpPr/>
            <p:nvPr/>
          </p:nvCxnSpPr>
          <p:spPr>
            <a:xfrm rot="10800000">
              <a:off x="2192678" y="2403884"/>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5" name="Google Shape;3195;p56"/>
            <p:cNvCxnSpPr/>
            <p:nvPr/>
          </p:nvCxnSpPr>
          <p:spPr>
            <a:xfrm rot="10800000">
              <a:off x="2192678" y="4085157"/>
              <a:ext cx="5641800" cy="0"/>
            </a:xfrm>
            <a:prstGeom prst="straightConnector1">
              <a:avLst/>
            </a:prstGeom>
            <a:noFill/>
            <a:ln w="9525" cap="flat" cmpd="sng">
              <a:solidFill>
                <a:schemeClr val="accent6"/>
              </a:solidFill>
              <a:prstDash val="solid"/>
              <a:round/>
              <a:headEnd type="none" w="med" len="med"/>
              <a:tailEnd type="none" w="med" len="med"/>
            </a:ln>
          </p:spPr>
        </p:cxnSp>
        <p:sp>
          <p:nvSpPr>
            <p:cNvPr id="3196" name="Google Shape;3196;p56"/>
            <p:cNvSpPr txBox="1"/>
            <p:nvPr/>
          </p:nvSpPr>
          <p:spPr>
            <a:xfrm flipH="1">
              <a:off x="2191469"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527769"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22594"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176644" y="3155575"/>
              <a:ext cx="1269900" cy="180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527769"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022594"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12"/>
        <p:cNvGrpSpPr/>
        <p:nvPr/>
      </p:nvGrpSpPr>
      <p:grpSpPr>
        <a:xfrm>
          <a:off x="0" y="0"/>
          <a:ext cx="0" cy="0"/>
          <a:chOff x="0" y="0"/>
          <a:chExt cx="0" cy="0"/>
        </a:xfrm>
      </p:grpSpPr>
      <p:sp>
        <p:nvSpPr>
          <p:cNvPr id="3213" name="Google Shape;3213;p57"/>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The Slide Title Goes Here!</a:t>
            </a:r>
            <a:endParaRPr/>
          </a:p>
          <a:p>
            <a:pPr marL="0" lvl="0" indent="0" algn="ctr" rtl="0">
              <a:spcBef>
                <a:spcPts val="0"/>
              </a:spcBef>
              <a:spcAft>
                <a:spcPts val="0"/>
              </a:spcAft>
              <a:buNone/>
            </a:pPr>
            <a:endParaRPr/>
          </a:p>
        </p:txBody>
      </p:sp>
      <p:sp>
        <p:nvSpPr>
          <p:cNvPr id="3214" name="Google Shape;3214;p57"/>
          <p:cNvSpPr txBox="1">
            <a:spLocks noGrp="1"/>
          </p:cNvSpPr>
          <p:nvPr>
            <p:ph type="subTitle" idx="1"/>
          </p:nvPr>
        </p:nvSpPr>
        <p:spPr>
          <a:xfrm>
            <a:off x="4690875" y="1491351"/>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marL="0" lvl="0" indent="0" algn="l" rtl="0">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avLst/>
              <a:gdLst/>
              <a:ahLst/>
              <a:cxnLst/>
              <a:rect l="l" t="t" r="r" b="b"/>
              <a:pathLst>
                <a:path w="239863" h="192592" extrusionOk="0">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1128725" y="467950"/>
              <a:ext cx="5369750" cy="4814475"/>
            </a:xfrm>
            <a:custGeom>
              <a:avLst/>
              <a:gdLst/>
              <a:ahLst/>
              <a:cxnLst/>
              <a:rect l="l" t="t" r="r" b="b"/>
              <a:pathLst>
                <a:path w="214790" h="192579" extrusionOk="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1895375" y="1994800"/>
              <a:ext cx="3780200" cy="1720575"/>
            </a:xfrm>
            <a:custGeom>
              <a:avLst/>
              <a:gdLst/>
              <a:ahLst/>
              <a:cxnLst/>
              <a:rect l="l" t="t" r="r" b="b"/>
              <a:pathLst>
                <a:path w="151208" h="68823" extrusionOk="0">
                  <a:moveTo>
                    <a:pt x="0" y="1"/>
                  </a:moveTo>
                  <a:lnTo>
                    <a:pt x="0" y="68822"/>
                  </a:lnTo>
                  <a:lnTo>
                    <a:pt x="151208" y="68822"/>
                  </a:lnTo>
                  <a:lnTo>
                    <a:pt x="1512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2015100" y="3464625"/>
              <a:ext cx="3521450" cy="6450"/>
            </a:xfrm>
            <a:custGeom>
              <a:avLst/>
              <a:gdLst/>
              <a:ahLst/>
              <a:cxnLst/>
              <a:rect l="l" t="t" r="r" b="b"/>
              <a:pathLst>
                <a:path w="140858" h="258" extrusionOk="0">
                  <a:moveTo>
                    <a:pt x="1" y="0"/>
                  </a:moveTo>
                  <a:lnTo>
                    <a:pt x="1" y="257"/>
                  </a:lnTo>
                  <a:lnTo>
                    <a:pt x="140858" y="257"/>
                  </a:lnTo>
                  <a:lnTo>
                    <a:pt x="140858"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20119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2196725" y="3433275"/>
              <a:ext cx="7250" cy="34575"/>
            </a:xfrm>
            <a:custGeom>
              <a:avLst/>
              <a:gdLst/>
              <a:ahLst/>
              <a:cxnLst/>
              <a:rect l="l" t="t" r="r" b="b"/>
              <a:pathLst>
                <a:path w="290" h="1383" extrusionOk="0">
                  <a:moveTo>
                    <a:pt x="0" y="1"/>
                  </a:moveTo>
                  <a:lnTo>
                    <a:pt x="0"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2382350"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25680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27528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29384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31233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33089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34945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36794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38650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0498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2355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4211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059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7915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9772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1620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3476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532525"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2011900" y="2086425"/>
              <a:ext cx="6450" cy="1381425"/>
            </a:xfrm>
            <a:custGeom>
              <a:avLst/>
              <a:gdLst/>
              <a:ahLst/>
              <a:cxnLst/>
              <a:rect l="l" t="t" r="r" b="b"/>
              <a:pathLst>
                <a:path w="258" h="55257" extrusionOk="0">
                  <a:moveTo>
                    <a:pt x="0" y="0"/>
                  </a:moveTo>
                  <a:lnTo>
                    <a:pt x="0" y="55257"/>
                  </a:lnTo>
                  <a:lnTo>
                    <a:pt x="257" y="55257"/>
                  </a:lnTo>
                  <a:lnTo>
                    <a:pt x="257"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2015100" y="3464625"/>
              <a:ext cx="87625" cy="6450"/>
            </a:xfrm>
            <a:custGeom>
              <a:avLst/>
              <a:gdLst/>
              <a:ahLst/>
              <a:cxnLst/>
              <a:rect l="l" t="t" r="r" b="b"/>
              <a:pathLst>
                <a:path w="3505" h="258" extrusionOk="0">
                  <a:moveTo>
                    <a:pt x="1" y="0"/>
                  </a:moveTo>
                  <a:lnTo>
                    <a:pt x="1" y="257"/>
                  </a:lnTo>
                  <a:lnTo>
                    <a:pt x="3505" y="257"/>
                  </a:lnTo>
                  <a:lnTo>
                    <a:pt x="3505"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917875" y="3188175"/>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917875" y="2911725"/>
              <a:ext cx="97250" cy="7275"/>
            </a:xfrm>
            <a:custGeom>
              <a:avLst/>
              <a:gdLst/>
              <a:ahLst/>
              <a:cxnLst/>
              <a:rect l="l" t="t" r="r" b="b"/>
              <a:pathLst>
                <a:path w="3890" h="291" extrusionOk="0">
                  <a:moveTo>
                    <a:pt x="0" y="1"/>
                  </a:moveTo>
                  <a:lnTo>
                    <a:pt x="0" y="290"/>
                  </a:lnTo>
                  <a:lnTo>
                    <a:pt x="3890" y="290"/>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917875" y="2636100"/>
              <a:ext cx="97250" cy="6450"/>
            </a:xfrm>
            <a:custGeom>
              <a:avLst/>
              <a:gdLst/>
              <a:ahLst/>
              <a:cxnLst/>
              <a:rect l="l" t="t" r="r" b="b"/>
              <a:pathLst>
                <a:path w="3890" h="258" extrusionOk="0">
                  <a:moveTo>
                    <a:pt x="0" y="0"/>
                  </a:moveTo>
                  <a:lnTo>
                    <a:pt x="0" y="257"/>
                  </a:lnTo>
                  <a:lnTo>
                    <a:pt x="3890" y="257"/>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917875" y="2359650"/>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917875" y="2083200"/>
              <a:ext cx="97250" cy="6450"/>
            </a:xfrm>
            <a:custGeom>
              <a:avLst/>
              <a:gdLst/>
              <a:ahLst/>
              <a:cxnLst/>
              <a:rect l="l" t="t" r="r" b="b"/>
              <a:pathLst>
                <a:path w="3890" h="258" extrusionOk="0">
                  <a:moveTo>
                    <a:pt x="0" y="1"/>
                  </a:moveTo>
                  <a:lnTo>
                    <a:pt x="0" y="258"/>
                  </a:lnTo>
                  <a:lnTo>
                    <a:pt x="3890" y="258"/>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2093050" y="2349650"/>
              <a:ext cx="214600" cy="855725"/>
            </a:xfrm>
            <a:custGeom>
              <a:avLst/>
              <a:gdLst/>
              <a:ahLst/>
              <a:cxnLst/>
              <a:rect l="l" t="t" r="r" b="b"/>
              <a:pathLst>
                <a:path w="8584" h="34229" extrusionOk="0">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2277900" y="2349575"/>
              <a:ext cx="215375" cy="496275"/>
            </a:xfrm>
            <a:custGeom>
              <a:avLst/>
              <a:gdLst/>
              <a:ahLst/>
              <a:cxnLst/>
              <a:rect l="l" t="t" r="r" b="b"/>
              <a:pathLst>
                <a:path w="8615" h="19851" extrusionOk="0">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2463525" y="2625750"/>
              <a:ext cx="214600" cy="220300"/>
            </a:xfrm>
            <a:custGeom>
              <a:avLst/>
              <a:gdLst/>
              <a:ahLst/>
              <a:cxnLst/>
              <a:rect l="l" t="t" r="r" b="b"/>
              <a:pathLst>
                <a:path w="8584" h="8812" extrusionOk="0">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2648350" y="2625650"/>
              <a:ext cx="215400" cy="523975"/>
            </a:xfrm>
            <a:custGeom>
              <a:avLst/>
              <a:gdLst/>
              <a:ahLst/>
              <a:cxnLst/>
              <a:rect l="l" t="t" r="r" b="b"/>
              <a:pathLst>
                <a:path w="8616" h="20959" extrusionOk="0">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2834000" y="2349650"/>
              <a:ext cx="215375" cy="800275"/>
            </a:xfrm>
            <a:custGeom>
              <a:avLst/>
              <a:gdLst/>
              <a:ahLst/>
              <a:cxnLst/>
              <a:rect l="l" t="t" r="r" b="b"/>
              <a:pathLst>
                <a:path w="8615" h="32011" extrusionOk="0">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018825" y="2072975"/>
              <a:ext cx="216200" cy="303350"/>
            </a:xfrm>
            <a:custGeom>
              <a:avLst/>
              <a:gdLst/>
              <a:ahLst/>
              <a:cxnLst/>
              <a:rect l="l" t="t" r="r" b="b"/>
              <a:pathLst>
                <a:path w="8648" h="12134" extrusionOk="0">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205250" y="2073275"/>
              <a:ext cx="213800" cy="1270100"/>
            </a:xfrm>
            <a:custGeom>
              <a:avLst/>
              <a:gdLst/>
              <a:ahLst/>
              <a:cxnLst/>
              <a:rect l="l" t="t" r="r" b="b"/>
              <a:pathLst>
                <a:path w="8552" h="50804" extrusionOk="0">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390100" y="3233525"/>
              <a:ext cx="215375" cy="109425"/>
            </a:xfrm>
            <a:custGeom>
              <a:avLst/>
              <a:gdLst/>
              <a:ahLst/>
              <a:cxnLst/>
              <a:rect l="l" t="t" r="r" b="b"/>
              <a:pathLst>
                <a:path w="8615" h="4377" extrusionOk="0">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3575725" y="3205775"/>
              <a:ext cx="214575" cy="54250"/>
            </a:xfrm>
            <a:custGeom>
              <a:avLst/>
              <a:gdLst/>
              <a:ahLst/>
              <a:cxnLst/>
              <a:rect l="l" t="t" r="r" b="b"/>
              <a:pathLst>
                <a:path w="8583" h="2170" extrusionOk="0">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3760550" y="3122975"/>
              <a:ext cx="215400" cy="109875"/>
            </a:xfrm>
            <a:custGeom>
              <a:avLst/>
              <a:gdLst/>
              <a:ahLst/>
              <a:cxnLst/>
              <a:rect l="l" t="t" r="r" b="b"/>
              <a:pathLst>
                <a:path w="8616" h="4395" extrusionOk="0">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3945375" y="3012600"/>
              <a:ext cx="216200" cy="137375"/>
            </a:xfrm>
            <a:custGeom>
              <a:avLst/>
              <a:gdLst/>
              <a:ahLst/>
              <a:cxnLst/>
              <a:rect l="l" t="t" r="r" b="b"/>
              <a:pathLst>
                <a:path w="8648" h="5495" extrusionOk="0">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131025" y="3012275"/>
              <a:ext cx="215375" cy="82250"/>
            </a:xfrm>
            <a:custGeom>
              <a:avLst/>
              <a:gdLst/>
              <a:ahLst/>
              <a:cxnLst/>
              <a:rect l="l" t="t" r="r" b="b"/>
              <a:pathLst>
                <a:path w="8615" h="3290" extrusionOk="0">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316650" y="3067625"/>
              <a:ext cx="215400" cy="137450"/>
            </a:xfrm>
            <a:custGeom>
              <a:avLst/>
              <a:gdLst/>
              <a:ahLst/>
              <a:cxnLst/>
              <a:rect l="l" t="t" r="r" b="b"/>
              <a:pathLst>
                <a:path w="8616" h="5498" extrusionOk="0">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502275" y="2598425"/>
              <a:ext cx="215400" cy="606550"/>
            </a:xfrm>
            <a:custGeom>
              <a:avLst/>
              <a:gdLst/>
              <a:ahLst/>
              <a:cxnLst/>
              <a:rect l="l" t="t" r="r" b="b"/>
              <a:pathLst>
                <a:path w="8616" h="24262" extrusionOk="0">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687125" y="2515100"/>
              <a:ext cx="215375" cy="109875"/>
            </a:xfrm>
            <a:custGeom>
              <a:avLst/>
              <a:gdLst/>
              <a:ahLst/>
              <a:cxnLst/>
              <a:rect l="l" t="t" r="r" b="b"/>
              <a:pathLst>
                <a:path w="8615" h="4395" extrusionOk="0">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71950" y="2404650"/>
              <a:ext cx="216200" cy="137450"/>
            </a:xfrm>
            <a:custGeom>
              <a:avLst/>
              <a:gdLst/>
              <a:ahLst/>
              <a:cxnLst/>
              <a:rect l="l" t="t" r="r" b="b"/>
              <a:pathLst>
                <a:path w="8648" h="5498" extrusionOk="0">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057575" y="2404650"/>
              <a:ext cx="216200" cy="137450"/>
            </a:xfrm>
            <a:custGeom>
              <a:avLst/>
              <a:gdLst/>
              <a:ahLst/>
              <a:cxnLst/>
              <a:rect l="l" t="t" r="r" b="b"/>
              <a:pathLst>
                <a:path w="8648" h="5498" extrusionOk="0">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243225" y="2515200"/>
              <a:ext cx="215375" cy="137350"/>
            </a:xfrm>
            <a:custGeom>
              <a:avLst/>
              <a:gdLst/>
              <a:ahLst/>
              <a:cxnLst/>
              <a:rect l="l" t="t" r="r" b="b"/>
              <a:pathLst>
                <a:path w="8615" h="5494" extrusionOk="0">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2074575" y="3159250"/>
              <a:ext cx="65925" cy="65100"/>
            </a:xfrm>
            <a:custGeom>
              <a:avLst/>
              <a:gdLst/>
              <a:ahLst/>
              <a:cxnLst/>
              <a:rect l="l" t="t" r="r" b="b"/>
              <a:pathLst>
                <a:path w="2637" h="2604" extrusionOk="0">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2068150" y="3152000"/>
              <a:ext cx="78775" cy="78800"/>
            </a:xfrm>
            <a:custGeom>
              <a:avLst/>
              <a:gdLst/>
              <a:ahLst/>
              <a:cxnLst/>
              <a:rect l="l" t="t" r="r" b="b"/>
              <a:pathLst>
                <a:path w="3151" h="3152" extrusionOk="0">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2260200" y="2329925"/>
              <a:ext cx="65925" cy="65900"/>
            </a:xfrm>
            <a:custGeom>
              <a:avLst/>
              <a:gdLst/>
              <a:ahLst/>
              <a:cxnLst/>
              <a:rect l="l" t="t" r="r" b="b"/>
              <a:pathLst>
                <a:path w="2637" h="2636" extrusionOk="0">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2253775" y="2323475"/>
              <a:ext cx="78775" cy="78800"/>
            </a:xfrm>
            <a:custGeom>
              <a:avLst/>
              <a:gdLst/>
              <a:ahLst/>
              <a:cxnLst/>
              <a:rect l="l" t="t" r="r" b="b"/>
              <a:pathLst>
                <a:path w="3151" h="3152" extrusionOk="0">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2445850" y="2800025"/>
              <a:ext cx="65100" cy="65125"/>
            </a:xfrm>
            <a:custGeom>
              <a:avLst/>
              <a:gdLst/>
              <a:ahLst/>
              <a:cxnLst/>
              <a:rect l="l" t="t" r="r" b="b"/>
              <a:pathLst>
                <a:path w="2604" h="2605" extrusionOk="0">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2438600" y="2792800"/>
              <a:ext cx="78800" cy="78775"/>
            </a:xfrm>
            <a:custGeom>
              <a:avLst/>
              <a:gdLst/>
              <a:ahLst/>
              <a:cxnLst/>
              <a:rect l="l" t="t" r="r" b="b"/>
              <a:pathLst>
                <a:path w="3152" h="3151" extrusionOk="0">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2630675" y="2606350"/>
              <a:ext cx="65925" cy="65925"/>
            </a:xfrm>
            <a:custGeom>
              <a:avLst/>
              <a:gdLst/>
              <a:ahLst/>
              <a:cxnLst/>
              <a:rect l="l" t="t" r="r" b="b"/>
              <a:pathLst>
                <a:path w="2637" h="2637" extrusionOk="0">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2624250" y="2599925"/>
              <a:ext cx="78775" cy="78775"/>
            </a:xfrm>
            <a:custGeom>
              <a:avLst/>
              <a:gdLst/>
              <a:ahLst/>
              <a:cxnLst/>
              <a:rect l="l" t="t" r="r" b="b"/>
              <a:pathLst>
                <a:path w="3151" h="3151" extrusionOk="0">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2816300" y="3103800"/>
              <a:ext cx="65125" cy="65100"/>
            </a:xfrm>
            <a:custGeom>
              <a:avLst/>
              <a:gdLst/>
              <a:ahLst/>
              <a:cxnLst/>
              <a:rect l="l" t="t" r="r" b="b"/>
              <a:pathLst>
                <a:path w="2605" h="2604" extrusionOk="0">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2809875" y="3096550"/>
              <a:ext cx="78775" cy="79600"/>
            </a:xfrm>
            <a:custGeom>
              <a:avLst/>
              <a:gdLst/>
              <a:ahLst/>
              <a:cxnLst/>
              <a:rect l="l" t="t" r="r" b="b"/>
              <a:pathLst>
                <a:path w="3151" h="3184" extrusionOk="0">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3001150" y="2329925"/>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2994700" y="2323475"/>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3186775" y="2054275"/>
              <a:ext cx="65925" cy="65125"/>
            </a:xfrm>
            <a:custGeom>
              <a:avLst/>
              <a:gdLst/>
              <a:ahLst/>
              <a:cxnLst/>
              <a:rect l="l" t="t" r="r" b="b"/>
              <a:pathLst>
                <a:path w="2637" h="2605" extrusionOk="0">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3180350" y="2047050"/>
              <a:ext cx="78775" cy="78775"/>
            </a:xfrm>
            <a:custGeom>
              <a:avLst/>
              <a:gdLst/>
              <a:ahLst/>
              <a:cxnLst/>
              <a:rect l="l" t="t" r="r" b="b"/>
              <a:pathLst>
                <a:path w="3151" h="3151" extrusionOk="0">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3372400" y="3296650"/>
              <a:ext cx="65125" cy="65925"/>
            </a:xfrm>
            <a:custGeom>
              <a:avLst/>
              <a:gdLst/>
              <a:ahLst/>
              <a:cxnLst/>
              <a:rect l="l" t="t" r="r" b="b"/>
              <a:pathLst>
                <a:path w="2605" h="2637" extrusionOk="0">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3365175" y="3290225"/>
              <a:ext cx="79575" cy="78775"/>
            </a:xfrm>
            <a:custGeom>
              <a:avLst/>
              <a:gdLst/>
              <a:ahLst/>
              <a:cxnLst/>
              <a:rect l="l" t="t" r="r" b="b"/>
              <a:pathLst>
                <a:path w="3183" h="3151" extrusionOk="0">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3557250" y="3213900"/>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3550800" y="3207450"/>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3742875" y="3186575"/>
              <a:ext cx="65125" cy="65100"/>
            </a:xfrm>
            <a:custGeom>
              <a:avLst/>
              <a:gdLst/>
              <a:ahLst/>
              <a:cxnLst/>
              <a:rect l="l" t="t" r="r" b="b"/>
              <a:pathLst>
                <a:path w="2605" h="2604" extrusionOk="0">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3736450" y="3180150"/>
              <a:ext cx="78775" cy="78775"/>
            </a:xfrm>
            <a:custGeom>
              <a:avLst/>
              <a:gdLst/>
              <a:ahLst/>
              <a:cxnLst/>
              <a:rect l="l" t="t" r="r" b="b"/>
              <a:pathLst>
                <a:path w="3151" h="3151" extrusionOk="0">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3928500" y="3103800"/>
              <a:ext cx="65125" cy="65100"/>
            </a:xfrm>
            <a:custGeom>
              <a:avLst/>
              <a:gdLst/>
              <a:ahLst/>
              <a:cxnLst/>
              <a:rect l="l" t="t" r="r" b="b"/>
              <a:pathLst>
                <a:path w="2605" h="2604" extrusionOk="0">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3921275" y="3096550"/>
              <a:ext cx="78775" cy="79600"/>
            </a:xfrm>
            <a:custGeom>
              <a:avLst/>
              <a:gdLst/>
              <a:ahLst/>
              <a:cxnLst/>
              <a:rect l="l" t="t" r="r" b="b"/>
              <a:pathLst>
                <a:path w="3151" h="3184" extrusionOk="0">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113350" y="2992900"/>
              <a:ext cx="65900" cy="65925"/>
            </a:xfrm>
            <a:custGeom>
              <a:avLst/>
              <a:gdLst/>
              <a:ahLst/>
              <a:cxnLst/>
              <a:rect l="l" t="t" r="r" b="b"/>
              <a:pathLst>
                <a:path w="2636" h="2637" extrusionOk="0">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4106900" y="2986475"/>
              <a:ext cx="78800" cy="78775"/>
            </a:xfrm>
            <a:custGeom>
              <a:avLst/>
              <a:gdLst/>
              <a:ahLst/>
              <a:cxnLst/>
              <a:rect l="l" t="t" r="r" b="b"/>
              <a:pathLst>
                <a:path w="3152" h="3151" extrusionOk="0">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4298975" y="3048350"/>
              <a:ext cx="65125" cy="65925"/>
            </a:xfrm>
            <a:custGeom>
              <a:avLst/>
              <a:gdLst/>
              <a:ahLst/>
              <a:cxnLst/>
              <a:rect l="l" t="t" r="r" b="b"/>
              <a:pathLst>
                <a:path w="2605" h="2637" extrusionOk="0">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4292550" y="3041925"/>
              <a:ext cx="78775" cy="78775"/>
            </a:xfrm>
            <a:custGeom>
              <a:avLst/>
              <a:gdLst/>
              <a:ahLst/>
              <a:cxnLst/>
              <a:rect l="l" t="t" r="r" b="b"/>
              <a:pathLst>
                <a:path w="3151" h="3151" extrusionOk="0">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4483800" y="3159250"/>
              <a:ext cx="65925" cy="65100"/>
            </a:xfrm>
            <a:custGeom>
              <a:avLst/>
              <a:gdLst/>
              <a:ahLst/>
              <a:cxnLst/>
              <a:rect l="l" t="t" r="r" b="b"/>
              <a:pathLst>
                <a:path w="2637" h="2604" extrusionOk="0">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477375" y="3152000"/>
              <a:ext cx="78775" cy="78800"/>
            </a:xfrm>
            <a:custGeom>
              <a:avLst/>
              <a:gdLst/>
              <a:ahLst/>
              <a:cxnLst/>
              <a:rect l="l" t="t" r="r" b="b"/>
              <a:pathLst>
                <a:path w="3151" h="3152" extrusionOk="0">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4669450" y="2579025"/>
              <a:ext cx="65900" cy="65125"/>
            </a:xfrm>
            <a:custGeom>
              <a:avLst/>
              <a:gdLst/>
              <a:ahLst/>
              <a:cxnLst/>
              <a:rect l="l" t="t" r="r" b="b"/>
              <a:pathLst>
                <a:path w="2636" h="2605" extrusionOk="0">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4663000" y="2571800"/>
              <a:ext cx="78800" cy="78775"/>
            </a:xfrm>
            <a:custGeom>
              <a:avLst/>
              <a:gdLst/>
              <a:ahLst/>
              <a:cxnLst/>
              <a:rect l="l" t="t" r="r" b="b"/>
              <a:pathLst>
                <a:path w="3152" h="3151" extrusionOk="0">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4855075" y="2496275"/>
              <a:ext cx="65125" cy="65100"/>
            </a:xfrm>
            <a:custGeom>
              <a:avLst/>
              <a:gdLst/>
              <a:ahLst/>
              <a:cxnLst/>
              <a:rect l="l" t="t" r="r" b="b"/>
              <a:pathLst>
                <a:path w="2605" h="2604" extrusionOk="0">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4847850" y="2489025"/>
              <a:ext cx="79575" cy="78775"/>
            </a:xfrm>
            <a:custGeom>
              <a:avLst/>
              <a:gdLst/>
              <a:ahLst/>
              <a:cxnLst/>
              <a:rect l="l" t="t" r="r" b="b"/>
              <a:pathLst>
                <a:path w="3183" h="3151" extrusionOk="0">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9900" y="2385375"/>
              <a:ext cx="65925" cy="65900"/>
            </a:xfrm>
            <a:custGeom>
              <a:avLst/>
              <a:gdLst/>
              <a:ahLst/>
              <a:cxnLst/>
              <a:rect l="l" t="t" r="r" b="b"/>
              <a:pathLst>
                <a:path w="2637" h="2636" extrusionOk="0">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3475" y="2378925"/>
              <a:ext cx="78775" cy="78800"/>
            </a:xfrm>
            <a:custGeom>
              <a:avLst/>
              <a:gdLst/>
              <a:ahLst/>
              <a:cxnLst/>
              <a:rect l="l" t="t" r="r" b="b"/>
              <a:pathLst>
                <a:path w="3151" h="3152" extrusionOk="0">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225525" y="2496275"/>
              <a:ext cx="65125" cy="65100"/>
            </a:xfrm>
            <a:custGeom>
              <a:avLst/>
              <a:gdLst/>
              <a:ahLst/>
              <a:cxnLst/>
              <a:rect l="l" t="t" r="r" b="b"/>
              <a:pathLst>
                <a:path w="2605" h="2604" extrusionOk="0">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219100" y="2489025"/>
              <a:ext cx="78775" cy="78775"/>
            </a:xfrm>
            <a:custGeom>
              <a:avLst/>
              <a:gdLst/>
              <a:ahLst/>
              <a:cxnLst/>
              <a:rect l="l" t="t" r="r" b="b"/>
              <a:pathLst>
                <a:path w="3151" h="3151" extrusionOk="0">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411175" y="2606350"/>
              <a:ext cx="65125" cy="65925"/>
            </a:xfrm>
            <a:custGeom>
              <a:avLst/>
              <a:gdLst/>
              <a:ahLst/>
              <a:cxnLst/>
              <a:rect l="l" t="t" r="r" b="b"/>
              <a:pathLst>
                <a:path w="2605" h="2637" extrusionOk="0">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403950" y="2599925"/>
              <a:ext cx="78775" cy="78775"/>
            </a:xfrm>
            <a:custGeom>
              <a:avLst/>
              <a:gdLst/>
              <a:ahLst/>
              <a:cxnLst/>
              <a:rect l="l" t="t" r="r" b="b"/>
              <a:pathLst>
                <a:path w="3151" h="3151" extrusionOk="0">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747875" y="1384075"/>
              <a:ext cx="105300" cy="3359925"/>
            </a:xfrm>
            <a:custGeom>
              <a:avLst/>
              <a:gdLst/>
              <a:ahLst/>
              <a:cxnLst/>
              <a:rect l="l" t="t" r="r" b="b"/>
              <a:pathLst>
                <a:path w="4212" h="134397" extrusionOk="0">
                  <a:moveTo>
                    <a:pt x="1" y="0"/>
                  </a:moveTo>
                  <a:lnTo>
                    <a:pt x="1" y="134396"/>
                  </a:lnTo>
                  <a:lnTo>
                    <a:pt x="4212" y="134396"/>
                  </a:lnTo>
                  <a:lnTo>
                    <a:pt x="421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747875" y="1797925"/>
              <a:ext cx="105300" cy="856675"/>
            </a:xfrm>
            <a:custGeom>
              <a:avLst/>
              <a:gdLst/>
              <a:ahLst/>
              <a:cxnLst/>
              <a:rect l="l" t="t" r="r" b="b"/>
              <a:pathLst>
                <a:path w="4212" h="34267" extrusionOk="0">
                  <a:moveTo>
                    <a:pt x="1" y="0"/>
                  </a:moveTo>
                  <a:lnTo>
                    <a:pt x="1" y="34267"/>
                  </a:lnTo>
                  <a:lnTo>
                    <a:pt x="4212" y="34267"/>
                  </a:lnTo>
                  <a:lnTo>
                    <a:pt x="42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797325" y="1384075"/>
              <a:ext cx="4055850" cy="205750"/>
            </a:xfrm>
            <a:custGeom>
              <a:avLst/>
              <a:gdLst/>
              <a:ahLst/>
              <a:cxnLst/>
              <a:rect l="l" t="t" r="r" b="b"/>
              <a:pathLst>
                <a:path w="162234" h="8230" extrusionOk="0">
                  <a:moveTo>
                    <a:pt x="1" y="0"/>
                  </a:moveTo>
                  <a:lnTo>
                    <a:pt x="1" y="8229"/>
                  </a:lnTo>
                  <a:lnTo>
                    <a:pt x="162234" y="8229"/>
                  </a:lnTo>
                  <a:lnTo>
                    <a:pt x="162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797325" y="1652475"/>
              <a:ext cx="1042325" cy="164750"/>
            </a:xfrm>
            <a:custGeom>
              <a:avLst/>
              <a:gdLst/>
              <a:ahLst/>
              <a:cxnLst/>
              <a:rect l="l" t="t" r="r" b="b"/>
              <a:pathLst>
                <a:path w="41693" h="6590" extrusionOk="0">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927525" y="1675775"/>
              <a:ext cx="65900" cy="100475"/>
            </a:xfrm>
            <a:custGeom>
              <a:avLst/>
              <a:gdLst/>
              <a:ahLst/>
              <a:cxnLst/>
              <a:rect l="l" t="t" r="r" b="b"/>
              <a:pathLst>
                <a:path w="2636" h="4019" extrusionOk="0">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2000650" y="1675775"/>
              <a:ext cx="55475" cy="100475"/>
            </a:xfrm>
            <a:custGeom>
              <a:avLst/>
              <a:gdLst/>
              <a:ahLst/>
              <a:cxnLst/>
              <a:rect l="l" t="t" r="r" b="b"/>
              <a:pathLst>
                <a:path w="2219" h="4019" extrusionOk="0">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2063325" y="1675775"/>
              <a:ext cx="49050" cy="100475"/>
            </a:xfrm>
            <a:custGeom>
              <a:avLst/>
              <a:gdLst/>
              <a:ahLst/>
              <a:cxnLst/>
              <a:rect l="l" t="t" r="r" b="b"/>
              <a:pathLst>
                <a:path w="1962" h="4019" extrusionOk="0">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2119575" y="1674975"/>
              <a:ext cx="47450" cy="102075"/>
            </a:xfrm>
            <a:custGeom>
              <a:avLst/>
              <a:gdLst/>
              <a:ahLst/>
              <a:cxnLst/>
              <a:rect l="l" t="t" r="r" b="b"/>
              <a:pathLst>
                <a:path w="1898" h="4083" extrusionOk="0">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2176625" y="1675775"/>
              <a:ext cx="49850" cy="100475"/>
            </a:xfrm>
            <a:custGeom>
              <a:avLst/>
              <a:gdLst/>
              <a:ahLst/>
              <a:cxnLst/>
              <a:rect l="l" t="t" r="r" b="b"/>
              <a:pathLst>
                <a:path w="1994" h="4019" extrusionOk="0">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2064125" y="1418625"/>
              <a:ext cx="2607750" cy="116550"/>
            </a:xfrm>
            <a:custGeom>
              <a:avLst/>
              <a:gdLst/>
              <a:ahLst/>
              <a:cxnLst/>
              <a:rect l="l" t="t" r="r" b="b"/>
              <a:pathLst>
                <a:path w="104310" h="4662" extrusionOk="0">
                  <a:moveTo>
                    <a:pt x="1" y="0"/>
                  </a:moveTo>
                  <a:lnTo>
                    <a:pt x="1" y="4661"/>
                  </a:lnTo>
                  <a:lnTo>
                    <a:pt x="104309" y="4661"/>
                  </a:lnTo>
                  <a:lnTo>
                    <a:pt x="104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2016725"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2202350"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2387975"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2573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27592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2944875"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3130525"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33161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35018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3686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3872250" y="3505600"/>
              <a:ext cx="176825" cy="81200"/>
            </a:xfrm>
            <a:custGeom>
              <a:avLst/>
              <a:gdLst/>
              <a:ahLst/>
              <a:cxnLst/>
              <a:rect l="l" t="t" r="r" b="b"/>
              <a:pathLst>
                <a:path w="7073" h="3248" extrusionOk="0">
                  <a:moveTo>
                    <a:pt x="1" y="1"/>
                  </a:moveTo>
                  <a:lnTo>
                    <a:pt x="1"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40579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42435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4429150"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46148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48004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4986050"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1717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3573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902600" y="1883100"/>
              <a:ext cx="299775" cy="81200"/>
            </a:xfrm>
            <a:custGeom>
              <a:avLst/>
              <a:gdLst/>
              <a:ahLst/>
              <a:cxnLst/>
              <a:rect l="l" t="t" r="r" b="b"/>
              <a:pathLst>
                <a:path w="11991" h="3248" extrusionOk="0">
                  <a:moveTo>
                    <a:pt x="1" y="1"/>
                  </a:moveTo>
                  <a:lnTo>
                    <a:pt x="1" y="3247"/>
                  </a:lnTo>
                  <a:lnTo>
                    <a:pt x="11990" y="3247"/>
                  </a:lnTo>
                  <a:lnTo>
                    <a:pt x="11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22184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5342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85005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31666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348250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37983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41149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443077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47465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063200" y="1883100"/>
              <a:ext cx="299775" cy="81200"/>
            </a:xfrm>
            <a:custGeom>
              <a:avLst/>
              <a:gdLst/>
              <a:ahLst/>
              <a:cxnLst/>
              <a:rect l="l" t="t" r="r" b="b"/>
              <a:pathLst>
                <a:path w="11991" h="3248" extrusionOk="0">
                  <a:moveTo>
                    <a:pt x="1" y="1"/>
                  </a:moveTo>
                  <a:lnTo>
                    <a:pt x="1" y="3247"/>
                  </a:lnTo>
                  <a:lnTo>
                    <a:pt x="11991" y="3247"/>
                  </a:lnTo>
                  <a:lnTo>
                    <a:pt x="119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7902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3290450" y="2074375"/>
              <a:ext cx="512725" cy="198500"/>
            </a:xfrm>
            <a:custGeom>
              <a:avLst/>
              <a:gdLst/>
              <a:ahLst/>
              <a:cxnLst/>
              <a:rect l="l" t="t" r="r" b="b"/>
              <a:pathLst>
                <a:path w="20509" h="7940" extrusionOk="0">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3503400" y="2106500"/>
              <a:ext cx="60300" cy="131025"/>
            </a:xfrm>
            <a:custGeom>
              <a:avLst/>
              <a:gdLst/>
              <a:ahLst/>
              <a:cxnLst/>
              <a:rect l="l" t="t" r="r" b="b"/>
              <a:pathLst>
                <a:path w="2412" h="5241" extrusionOk="0">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3575725" y="2106500"/>
              <a:ext cx="61100" cy="131025"/>
            </a:xfrm>
            <a:custGeom>
              <a:avLst/>
              <a:gdLst/>
              <a:ahLst/>
              <a:cxnLst/>
              <a:rect l="l" t="t" r="r" b="b"/>
              <a:pathLst>
                <a:path w="2444" h="5241" extrusionOk="0">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3649650" y="2108125"/>
              <a:ext cx="66725" cy="128600"/>
            </a:xfrm>
            <a:custGeom>
              <a:avLst/>
              <a:gdLst/>
              <a:ahLst/>
              <a:cxnLst/>
              <a:rect l="l" t="t" r="r" b="b"/>
              <a:pathLst>
                <a:path w="2669" h="5144" extrusionOk="0">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2318075"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2400050"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2483625"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2568800" y="3979725"/>
              <a:ext cx="76375" cy="147100"/>
            </a:xfrm>
            <a:custGeom>
              <a:avLst/>
              <a:gdLst/>
              <a:ahLst/>
              <a:cxnLst/>
              <a:rect l="l" t="t" r="r" b="b"/>
              <a:pathLst>
                <a:path w="3055" h="5884" extrusionOk="0">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2310025" y="4223225"/>
              <a:ext cx="337550" cy="12875"/>
            </a:xfrm>
            <a:custGeom>
              <a:avLst/>
              <a:gdLst/>
              <a:ahLst/>
              <a:cxnLst/>
              <a:rect l="l" t="t" r="r" b="b"/>
              <a:pathLst>
                <a:path w="13502" h="515" extrusionOk="0">
                  <a:moveTo>
                    <a:pt x="1" y="1"/>
                  </a:moveTo>
                  <a:lnTo>
                    <a:pt x="1" y="515"/>
                  </a:lnTo>
                  <a:lnTo>
                    <a:pt x="13502" y="515"/>
                  </a:lnTo>
                  <a:lnTo>
                    <a:pt x="1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3584550" y="3979725"/>
              <a:ext cx="69150" cy="148700"/>
            </a:xfrm>
            <a:custGeom>
              <a:avLst/>
              <a:gdLst/>
              <a:ahLst/>
              <a:cxnLst/>
              <a:rect l="l" t="t" r="r" b="b"/>
              <a:pathLst>
                <a:path w="2766" h="5948" extrusionOk="0">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3666525"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3750100"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3835300" y="3979725"/>
              <a:ext cx="76350" cy="147100"/>
            </a:xfrm>
            <a:custGeom>
              <a:avLst/>
              <a:gdLst/>
              <a:ahLst/>
              <a:cxnLst/>
              <a:rect l="l" t="t" r="r" b="b"/>
              <a:pathLst>
                <a:path w="3054" h="5884" extrusionOk="0">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3576525" y="4223225"/>
              <a:ext cx="337550" cy="12875"/>
            </a:xfrm>
            <a:custGeom>
              <a:avLst/>
              <a:gdLst/>
              <a:ahLst/>
              <a:cxnLst/>
              <a:rect l="l" t="t" r="r" b="b"/>
              <a:pathLst>
                <a:path w="13502" h="515" extrusionOk="0">
                  <a:moveTo>
                    <a:pt x="1" y="1"/>
                  </a:moveTo>
                  <a:lnTo>
                    <a:pt x="1" y="515"/>
                  </a:lnTo>
                  <a:lnTo>
                    <a:pt x="13501" y="515"/>
                  </a:lnTo>
                  <a:lnTo>
                    <a:pt x="1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959550"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042325" y="3978125"/>
              <a:ext cx="69925" cy="150300"/>
            </a:xfrm>
            <a:custGeom>
              <a:avLst/>
              <a:gdLst/>
              <a:ahLst/>
              <a:cxnLst/>
              <a:rect l="l" t="t" r="r" b="b"/>
              <a:pathLst>
                <a:path w="2797" h="6012" extrusionOk="0">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125075" y="3978125"/>
              <a:ext cx="70750" cy="150300"/>
            </a:xfrm>
            <a:custGeom>
              <a:avLst/>
              <a:gdLst/>
              <a:ahLst/>
              <a:cxnLst/>
              <a:rect l="l" t="t" r="r" b="b"/>
              <a:pathLst>
                <a:path w="2830" h="6012" extrusionOk="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210275" y="3979725"/>
              <a:ext cx="77175" cy="147100"/>
            </a:xfrm>
            <a:custGeom>
              <a:avLst/>
              <a:gdLst/>
              <a:ahLst/>
              <a:cxnLst/>
              <a:rect l="l" t="t" r="r" b="b"/>
              <a:pathLst>
                <a:path w="3087" h="5884" extrusionOk="0">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4952300" y="4223225"/>
              <a:ext cx="336750" cy="12875"/>
            </a:xfrm>
            <a:custGeom>
              <a:avLst/>
              <a:gdLst/>
              <a:ahLst/>
              <a:cxnLst/>
              <a:rect l="l" t="t" r="r" b="b"/>
              <a:pathLst>
                <a:path w="13470" h="515" extrusionOk="0">
                  <a:moveTo>
                    <a:pt x="1" y="1"/>
                  </a:moveTo>
                  <a:lnTo>
                    <a:pt x="1" y="515"/>
                  </a:lnTo>
                  <a:lnTo>
                    <a:pt x="13469" y="515"/>
                  </a:lnTo>
                  <a:lnTo>
                    <a:pt x="13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3124100" y="3854375"/>
              <a:ext cx="13675" cy="703175"/>
            </a:xfrm>
            <a:custGeom>
              <a:avLst/>
              <a:gdLst/>
              <a:ahLst/>
              <a:cxnLst/>
              <a:rect l="l" t="t" r="r" b="b"/>
              <a:pathLst>
                <a:path w="547" h="28127" extrusionOk="0">
                  <a:moveTo>
                    <a:pt x="0" y="0"/>
                  </a:moveTo>
                  <a:lnTo>
                    <a:pt x="0" y="28127"/>
                  </a:lnTo>
                  <a:lnTo>
                    <a:pt x="547" y="2812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4502275" y="3854375"/>
              <a:ext cx="12900" cy="703175"/>
            </a:xfrm>
            <a:custGeom>
              <a:avLst/>
              <a:gdLst/>
              <a:ahLst/>
              <a:cxnLst/>
              <a:rect l="l" t="t" r="r" b="b"/>
              <a:pathLst>
                <a:path w="516" h="28127" extrusionOk="0">
                  <a:moveTo>
                    <a:pt x="1" y="0"/>
                  </a:moveTo>
                  <a:lnTo>
                    <a:pt x="1" y="28127"/>
                  </a:lnTo>
                  <a:lnTo>
                    <a:pt x="515" y="28127"/>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2361475" y="3788475"/>
              <a:ext cx="41000" cy="84400"/>
            </a:xfrm>
            <a:custGeom>
              <a:avLst/>
              <a:gdLst/>
              <a:ahLst/>
              <a:cxnLst/>
              <a:rect l="l" t="t" r="r" b="b"/>
              <a:pathLst>
                <a:path w="1640" h="3376" extrusionOk="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2407275" y="3786875"/>
              <a:ext cx="40200" cy="86800"/>
            </a:xfrm>
            <a:custGeom>
              <a:avLst/>
              <a:gdLst/>
              <a:ahLst/>
              <a:cxnLst/>
              <a:rect l="l" t="t" r="r" b="b"/>
              <a:pathLst>
                <a:path w="1608" h="3472" extrusionOk="0">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2456300" y="3788475"/>
              <a:ext cx="40200" cy="84400"/>
            </a:xfrm>
            <a:custGeom>
              <a:avLst/>
              <a:gdLst/>
              <a:ahLst/>
              <a:cxnLst/>
              <a:rect l="l" t="t" r="r" b="b"/>
              <a:pathLst>
                <a:path w="1608" h="3376" extrusionOk="0">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2501300" y="3788475"/>
              <a:ext cx="46625" cy="84400"/>
            </a:xfrm>
            <a:custGeom>
              <a:avLst/>
              <a:gdLst/>
              <a:ahLst/>
              <a:cxnLst/>
              <a:rect l="l" t="t" r="r" b="b"/>
              <a:pathLst>
                <a:path w="1865" h="3376" extrusionOk="0">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2549500" y="3788475"/>
              <a:ext cx="47450" cy="84400"/>
            </a:xfrm>
            <a:custGeom>
              <a:avLst/>
              <a:gdLst/>
              <a:ahLst/>
              <a:cxnLst/>
              <a:rect l="l" t="t" r="r" b="b"/>
              <a:pathLst>
                <a:path w="1898" h="3376" extrusionOk="0">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3644025" y="3788475"/>
              <a:ext cx="64325" cy="84400"/>
            </a:xfrm>
            <a:custGeom>
              <a:avLst/>
              <a:gdLst/>
              <a:ahLst/>
              <a:cxnLst/>
              <a:rect l="l" t="t" r="r" b="b"/>
              <a:pathLst>
                <a:path w="2573" h="3376" extrusionOk="0">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3714750" y="3788475"/>
              <a:ext cx="36175" cy="84400"/>
            </a:xfrm>
            <a:custGeom>
              <a:avLst/>
              <a:gdLst/>
              <a:ahLst/>
              <a:cxnLst/>
              <a:rect l="l" t="t" r="r" b="b"/>
              <a:pathLst>
                <a:path w="1447" h="3376" extrusionOk="0">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3758950" y="3788475"/>
              <a:ext cx="36175" cy="84400"/>
            </a:xfrm>
            <a:custGeom>
              <a:avLst/>
              <a:gdLst/>
              <a:ahLst/>
              <a:cxnLst/>
              <a:rect l="l" t="t" r="r" b="b"/>
              <a:pathLst>
                <a:path w="1447" h="3376" extrusionOk="0">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3803150" y="3788475"/>
              <a:ext cx="44225" cy="84400"/>
            </a:xfrm>
            <a:custGeom>
              <a:avLst/>
              <a:gdLst/>
              <a:ahLst/>
              <a:cxnLst/>
              <a:rect l="l" t="t" r="r" b="b"/>
              <a:pathLst>
                <a:path w="1769" h="3376" extrusionOk="0">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4995700" y="3788475"/>
              <a:ext cx="56275" cy="84400"/>
            </a:xfrm>
            <a:custGeom>
              <a:avLst/>
              <a:gdLst/>
              <a:ahLst/>
              <a:cxnLst/>
              <a:rect l="l" t="t" r="r" b="b"/>
              <a:pathLst>
                <a:path w="2251" h="3376" extrusionOk="0">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060000" y="3786875"/>
              <a:ext cx="40200" cy="86800"/>
            </a:xfrm>
            <a:custGeom>
              <a:avLst/>
              <a:gdLst/>
              <a:ahLst/>
              <a:cxnLst/>
              <a:rect l="l" t="t" r="r" b="b"/>
              <a:pathLst>
                <a:path w="1608" h="3472" extrusionOk="0">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109025" y="3788475"/>
              <a:ext cx="41800" cy="84400"/>
            </a:xfrm>
            <a:custGeom>
              <a:avLst/>
              <a:gdLst/>
              <a:ahLst/>
              <a:cxnLst/>
              <a:rect l="l" t="t" r="r" b="b"/>
              <a:pathLst>
                <a:path w="1672" h="3376" extrusionOk="0">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156425" y="3788475"/>
              <a:ext cx="41000" cy="84400"/>
            </a:xfrm>
            <a:custGeom>
              <a:avLst/>
              <a:gdLst/>
              <a:ahLst/>
              <a:cxnLst/>
              <a:rect l="l" t="t" r="r" b="b"/>
              <a:pathLst>
                <a:path w="1640" h="3376" extrusionOk="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203850" y="3788475"/>
              <a:ext cx="41800" cy="84400"/>
            </a:xfrm>
            <a:custGeom>
              <a:avLst/>
              <a:gdLst/>
              <a:ahLst/>
              <a:cxnLst/>
              <a:rect l="l" t="t" r="r" b="b"/>
              <a:pathLst>
                <a:path w="1672" h="3376" extrusionOk="0">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501975" y="4781525"/>
              <a:ext cx="384950" cy="152150"/>
            </a:xfrm>
            <a:custGeom>
              <a:avLst/>
              <a:gdLst/>
              <a:ahLst/>
              <a:cxnLst/>
              <a:rect l="l" t="t" r="r" b="b"/>
              <a:pathLst>
                <a:path w="15398" h="6086" extrusionOk="0">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5530100" y="4563375"/>
              <a:ext cx="360850" cy="175900"/>
            </a:xfrm>
            <a:custGeom>
              <a:avLst/>
              <a:gdLst/>
              <a:ahLst/>
              <a:cxnLst/>
              <a:rect l="l" t="t" r="r" b="b"/>
              <a:pathLst>
                <a:path w="14434" h="7036" extrusionOk="0">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5963250" y="4563150"/>
              <a:ext cx="171200" cy="366975"/>
            </a:xfrm>
            <a:custGeom>
              <a:avLst/>
              <a:gdLst/>
              <a:ahLst/>
              <a:cxnLst/>
              <a:rect l="l" t="t" r="r" b="b"/>
              <a:pathLst>
                <a:path w="6848" h="14679" extrusionOk="0">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172200" y="4849250"/>
              <a:ext cx="349575" cy="202350"/>
            </a:xfrm>
            <a:custGeom>
              <a:avLst/>
              <a:gdLst/>
              <a:ahLst/>
              <a:cxnLst/>
              <a:rect l="l" t="t" r="r" b="b"/>
              <a:pathLst>
                <a:path w="13983" h="8094" extrusionOk="0">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055675" y="4428950"/>
              <a:ext cx="163950" cy="374500"/>
            </a:xfrm>
            <a:custGeom>
              <a:avLst/>
              <a:gdLst/>
              <a:ahLst/>
              <a:cxnLst/>
              <a:rect l="l" t="t" r="r" b="b"/>
              <a:pathLst>
                <a:path w="6558" h="14980" extrusionOk="0">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315225" y="4531000"/>
              <a:ext cx="371300" cy="201600"/>
            </a:xfrm>
            <a:custGeom>
              <a:avLst/>
              <a:gdLst/>
              <a:ahLst/>
              <a:cxnLst/>
              <a:rect l="l" t="t" r="r" b="b"/>
              <a:pathLst>
                <a:path w="14852" h="8064" extrusionOk="0">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243725" y="4308400"/>
              <a:ext cx="213775" cy="345150"/>
            </a:xfrm>
            <a:custGeom>
              <a:avLst/>
              <a:gdLst/>
              <a:ahLst/>
              <a:cxnLst/>
              <a:rect l="l" t="t" r="r" b="b"/>
              <a:pathLst>
                <a:path w="8551" h="13806" extrusionOk="0">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5842700" y="4681450"/>
              <a:ext cx="240325" cy="567025"/>
            </a:xfrm>
            <a:custGeom>
              <a:avLst/>
              <a:gdLst/>
              <a:ahLst/>
              <a:cxnLst/>
              <a:rect l="l" t="t" r="r" b="b"/>
              <a:pathLst>
                <a:path w="9613" h="22681" extrusionOk="0">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091825" y="4613150"/>
              <a:ext cx="231475" cy="591025"/>
            </a:xfrm>
            <a:custGeom>
              <a:avLst/>
              <a:gdLst/>
              <a:ahLst/>
              <a:cxnLst/>
              <a:rect l="l" t="t" r="r" b="b"/>
              <a:pathLst>
                <a:path w="9259" h="23641" extrusionOk="0">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132000" y="4990325"/>
              <a:ext cx="118975" cy="73500"/>
            </a:xfrm>
            <a:custGeom>
              <a:avLst/>
              <a:gdLst/>
              <a:ahLst/>
              <a:cxnLst/>
              <a:rect l="l" t="t" r="r" b="b"/>
              <a:pathLst>
                <a:path w="4759" h="2940" extrusionOk="0">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144075" y="4717625"/>
              <a:ext cx="67525" cy="129850"/>
            </a:xfrm>
            <a:custGeom>
              <a:avLst/>
              <a:gdLst/>
              <a:ahLst/>
              <a:cxnLst/>
              <a:rect l="l" t="t" r="r" b="b"/>
              <a:pathLst>
                <a:path w="2701" h="5194" extrusionOk="0">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6261400" y="4661375"/>
              <a:ext cx="142250" cy="70375"/>
            </a:xfrm>
            <a:custGeom>
              <a:avLst/>
              <a:gdLst/>
              <a:ahLst/>
              <a:cxnLst/>
              <a:rect l="l" t="t" r="r" b="b"/>
              <a:pathLst>
                <a:path w="5690" h="2815" extrusionOk="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5983350" y="4849900"/>
              <a:ext cx="59475" cy="189975"/>
            </a:xfrm>
            <a:custGeom>
              <a:avLst/>
              <a:gdLst/>
              <a:ahLst/>
              <a:cxnLst/>
              <a:rect l="l" t="t" r="r" b="b"/>
              <a:pathLst>
                <a:path w="2379" h="7599" extrusionOk="0">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5822625" y="4838000"/>
              <a:ext cx="117350" cy="67525"/>
            </a:xfrm>
            <a:custGeom>
              <a:avLst/>
              <a:gdLst/>
              <a:ahLst/>
              <a:cxnLst/>
              <a:rect l="l" t="t" r="r" b="b"/>
              <a:pathLst>
                <a:path w="4694" h="2701" extrusionOk="0">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5951200" y="5157025"/>
              <a:ext cx="268425" cy="212975"/>
            </a:xfrm>
            <a:custGeom>
              <a:avLst/>
              <a:gdLst/>
              <a:ahLst/>
              <a:cxnLst/>
              <a:rect l="l" t="t" r="r" b="b"/>
              <a:pathLst>
                <a:path w="10737" h="8519" extrusionOk="0">
                  <a:moveTo>
                    <a:pt x="0" y="0"/>
                  </a:moveTo>
                  <a:lnTo>
                    <a:pt x="1608" y="8519"/>
                  </a:lnTo>
                  <a:lnTo>
                    <a:pt x="9129" y="8519"/>
                  </a:lnTo>
                  <a:lnTo>
                    <a:pt x="10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5943975" y="5150600"/>
              <a:ext cx="282875" cy="225825"/>
            </a:xfrm>
            <a:custGeom>
              <a:avLst/>
              <a:gdLst/>
              <a:ahLst/>
              <a:cxnLst/>
              <a:rect l="l" t="t" r="r" b="b"/>
              <a:pathLst>
                <a:path w="11315" h="9033" extrusionOk="0">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3847350" y="4310825"/>
              <a:ext cx="341550" cy="994100"/>
            </a:xfrm>
            <a:custGeom>
              <a:avLst/>
              <a:gdLst/>
              <a:ahLst/>
              <a:cxnLst/>
              <a:rect l="l" t="t" r="r" b="b"/>
              <a:pathLst>
                <a:path w="13662" h="39764" extrusionOk="0">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3840100" y="4304400"/>
              <a:ext cx="356025" cy="1007475"/>
            </a:xfrm>
            <a:custGeom>
              <a:avLst/>
              <a:gdLst/>
              <a:ahLst/>
              <a:cxnLst/>
              <a:rect l="l" t="t" r="r" b="b"/>
              <a:pathLst>
                <a:path w="14241" h="40299" extrusionOk="0">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3691825" y="5009525"/>
              <a:ext cx="308225" cy="332350"/>
            </a:xfrm>
            <a:custGeom>
              <a:avLst/>
              <a:gdLst/>
              <a:ahLst/>
              <a:cxnLst/>
              <a:rect l="l" t="t" r="r" b="b"/>
              <a:pathLst>
                <a:path w="12329" h="13294" extrusionOk="0">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3690650" y="5002725"/>
              <a:ext cx="303775" cy="345575"/>
            </a:xfrm>
            <a:custGeom>
              <a:avLst/>
              <a:gdLst/>
              <a:ahLst/>
              <a:cxnLst/>
              <a:rect l="l" t="t" r="r" b="b"/>
              <a:pathLst>
                <a:path w="12151" h="13823" extrusionOk="0">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2765675" y="5136875"/>
              <a:ext cx="160425" cy="71975"/>
            </a:xfrm>
            <a:custGeom>
              <a:avLst/>
              <a:gdLst/>
              <a:ahLst/>
              <a:cxnLst/>
              <a:rect l="l" t="t" r="r" b="b"/>
              <a:pathLst>
                <a:path w="6417" h="2879" extrusionOk="0">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2768900" y="5129700"/>
              <a:ext cx="150300" cy="86025"/>
            </a:xfrm>
            <a:custGeom>
              <a:avLst/>
              <a:gdLst/>
              <a:ahLst/>
              <a:cxnLst/>
              <a:rect l="l" t="t" r="r" b="b"/>
              <a:pathLst>
                <a:path w="6012" h="3441" extrusionOk="0">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2849250" y="5096175"/>
              <a:ext cx="87625" cy="156775"/>
            </a:xfrm>
            <a:custGeom>
              <a:avLst/>
              <a:gdLst/>
              <a:ahLst/>
              <a:cxnLst/>
              <a:rect l="l" t="t" r="r" b="b"/>
              <a:pathLst>
                <a:path w="3505" h="6271" extrusionOk="0">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2846050" y="5089525"/>
              <a:ext cx="98050" cy="170375"/>
            </a:xfrm>
            <a:custGeom>
              <a:avLst/>
              <a:gdLst/>
              <a:ahLst/>
              <a:cxnLst/>
              <a:rect l="l" t="t" r="r" b="b"/>
              <a:pathLst>
                <a:path w="3922" h="6815" extrusionOk="0">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2864525" y="5089350"/>
              <a:ext cx="148700" cy="160125"/>
            </a:xfrm>
            <a:custGeom>
              <a:avLst/>
              <a:gdLst/>
              <a:ahLst/>
              <a:cxnLst/>
              <a:rect l="l" t="t" r="r" b="b"/>
              <a:pathLst>
                <a:path w="5948" h="6405" extrusionOk="0">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2860500" y="5083100"/>
              <a:ext cx="159950" cy="173600"/>
            </a:xfrm>
            <a:custGeom>
              <a:avLst/>
              <a:gdLst/>
              <a:ahLst/>
              <a:cxnLst/>
              <a:rect l="l" t="t" r="r" b="b"/>
              <a:pathLst>
                <a:path w="6398" h="6944" extrusionOk="0">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2874975" y="5075450"/>
              <a:ext cx="1043925" cy="240775"/>
            </a:xfrm>
            <a:custGeom>
              <a:avLst/>
              <a:gdLst/>
              <a:ahLst/>
              <a:cxnLst/>
              <a:rect l="l" t="t" r="r" b="b"/>
              <a:pathLst>
                <a:path w="41757" h="9631" extrusionOk="0">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2867750" y="5068625"/>
              <a:ext cx="1040700" cy="253975"/>
            </a:xfrm>
            <a:custGeom>
              <a:avLst/>
              <a:gdLst/>
              <a:ahLst/>
              <a:cxnLst/>
              <a:rect l="l" t="t" r="r" b="b"/>
              <a:pathLst>
                <a:path w="41628" h="10159" extrusionOk="0">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233075" y="4101575"/>
              <a:ext cx="677475" cy="1267625"/>
            </a:xfrm>
            <a:custGeom>
              <a:avLst/>
              <a:gdLst/>
              <a:ahLst/>
              <a:cxnLst/>
              <a:rect l="l" t="t" r="r" b="b"/>
              <a:pathLst>
                <a:path w="27099" h="50705" extrusionOk="0">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226650" y="4094650"/>
              <a:ext cx="690325" cy="1280975"/>
            </a:xfrm>
            <a:custGeom>
              <a:avLst/>
              <a:gdLst/>
              <a:ahLst/>
              <a:cxnLst/>
              <a:rect l="l" t="t" r="r" b="b"/>
              <a:pathLst>
                <a:path w="27613" h="51239" extrusionOk="0">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030575" y="4125175"/>
              <a:ext cx="497450" cy="1244825"/>
            </a:xfrm>
            <a:custGeom>
              <a:avLst/>
              <a:gdLst/>
              <a:ahLst/>
              <a:cxnLst/>
              <a:rect l="l" t="t" r="r" b="b"/>
              <a:pathLst>
                <a:path w="19898" h="49793" extrusionOk="0">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4023325" y="4118950"/>
              <a:ext cx="511125" cy="1257475"/>
            </a:xfrm>
            <a:custGeom>
              <a:avLst/>
              <a:gdLst/>
              <a:ahLst/>
              <a:cxnLst/>
              <a:rect l="l" t="t" r="r" b="b"/>
              <a:pathLst>
                <a:path w="20445" h="50299" extrusionOk="0">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4349600" y="4100275"/>
              <a:ext cx="131025" cy="192900"/>
            </a:xfrm>
            <a:custGeom>
              <a:avLst/>
              <a:gdLst/>
              <a:ahLst/>
              <a:cxnLst/>
              <a:rect l="l" t="t" r="r" b="b"/>
              <a:pathLst>
                <a:path w="5241" h="7716" extrusionOk="0">
                  <a:moveTo>
                    <a:pt x="2765" y="0"/>
                  </a:moveTo>
                  <a:lnTo>
                    <a:pt x="1" y="7715"/>
                  </a:lnTo>
                  <a:lnTo>
                    <a:pt x="5240" y="5240"/>
                  </a:lnTo>
                  <a:lnTo>
                    <a:pt x="2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4342375" y="4093050"/>
              <a:ext cx="145475" cy="206625"/>
            </a:xfrm>
            <a:custGeom>
              <a:avLst/>
              <a:gdLst/>
              <a:ahLst/>
              <a:cxnLst/>
              <a:rect l="l" t="t" r="r" b="b"/>
              <a:pathLst>
                <a:path w="5819" h="8265" extrusionOk="0">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4418700" y="3834275"/>
              <a:ext cx="451675" cy="495050"/>
            </a:xfrm>
            <a:custGeom>
              <a:avLst/>
              <a:gdLst/>
              <a:ahLst/>
              <a:cxnLst/>
              <a:rect l="l" t="t" r="r" b="b"/>
              <a:pathLst>
                <a:path w="18067" h="19802" extrusionOk="0">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4411475" y="3827525"/>
              <a:ext cx="465325" cy="508450"/>
            </a:xfrm>
            <a:custGeom>
              <a:avLst/>
              <a:gdLst/>
              <a:ahLst/>
              <a:cxnLst/>
              <a:rect l="l" t="t" r="r" b="b"/>
              <a:pathLst>
                <a:path w="18613" h="20338" extrusionOk="0">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4254775" y="3175150"/>
              <a:ext cx="542450" cy="1180025"/>
            </a:xfrm>
            <a:custGeom>
              <a:avLst/>
              <a:gdLst/>
              <a:ahLst/>
              <a:cxnLst/>
              <a:rect l="l" t="t" r="r" b="b"/>
              <a:pathLst>
                <a:path w="21698" h="47201" extrusionOk="0">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4333525" y="3175150"/>
              <a:ext cx="463700" cy="450850"/>
            </a:xfrm>
            <a:custGeom>
              <a:avLst/>
              <a:gdLst/>
              <a:ahLst/>
              <a:cxnLst/>
              <a:rect l="l" t="t" r="r" b="b"/>
              <a:pathLst>
                <a:path w="18548" h="18034" extrusionOk="0">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4253975" y="3168075"/>
              <a:ext cx="549700" cy="1193400"/>
            </a:xfrm>
            <a:custGeom>
              <a:avLst/>
              <a:gdLst/>
              <a:ahLst/>
              <a:cxnLst/>
              <a:rect l="l" t="t" r="r" b="b"/>
              <a:pathLst>
                <a:path w="21988" h="47736" extrusionOk="0">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4706400" y="3568950"/>
              <a:ext cx="116550" cy="215550"/>
            </a:xfrm>
            <a:custGeom>
              <a:avLst/>
              <a:gdLst/>
              <a:ahLst/>
              <a:cxnLst/>
              <a:rect l="l" t="t" r="r" b="b"/>
              <a:pathLst>
                <a:path w="4662" h="8622" extrusionOk="0">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4700775" y="3561850"/>
              <a:ext cx="118975" cy="229050"/>
            </a:xfrm>
            <a:custGeom>
              <a:avLst/>
              <a:gdLst/>
              <a:ahLst/>
              <a:cxnLst/>
              <a:rect l="l" t="t" r="r" b="b"/>
              <a:pathLst>
                <a:path w="4759" h="9162" extrusionOk="0">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4340750" y="3605550"/>
              <a:ext cx="114950" cy="202225"/>
            </a:xfrm>
            <a:custGeom>
              <a:avLst/>
              <a:gdLst/>
              <a:ahLst/>
              <a:cxnLst/>
              <a:rect l="l" t="t" r="r" b="b"/>
              <a:pathLst>
                <a:path w="4598" h="8089" extrusionOk="0">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4360050" y="3835075"/>
              <a:ext cx="135825" cy="28150"/>
            </a:xfrm>
            <a:custGeom>
              <a:avLst/>
              <a:gdLst/>
              <a:ahLst/>
              <a:cxnLst/>
              <a:rect l="l" t="t" r="r" b="b"/>
              <a:pathLst>
                <a:path w="5433" h="1126" extrusionOk="0">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4480600" y="3605250"/>
              <a:ext cx="28950" cy="57875"/>
            </a:xfrm>
            <a:custGeom>
              <a:avLst/>
              <a:gdLst/>
              <a:ahLst/>
              <a:cxnLst/>
              <a:rect l="l" t="t" r="r" b="b"/>
              <a:pathLst>
                <a:path w="1158" h="2315" extrusionOk="0">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4305400" y="3586775"/>
              <a:ext cx="29750" cy="57875"/>
            </a:xfrm>
            <a:custGeom>
              <a:avLst/>
              <a:gdLst/>
              <a:ahLst/>
              <a:cxnLst/>
              <a:rect l="l" t="t" r="r" b="b"/>
              <a:pathLst>
                <a:path w="1190" h="2315" extrusionOk="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4276475" y="3539350"/>
              <a:ext cx="94850" cy="24950"/>
            </a:xfrm>
            <a:custGeom>
              <a:avLst/>
              <a:gdLst/>
              <a:ahLst/>
              <a:cxnLst/>
              <a:rect l="l" t="t" r="r" b="b"/>
              <a:pathLst>
                <a:path w="3794" h="998" extrusionOk="0">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4443625" y="3548200"/>
              <a:ext cx="135025" cy="38000"/>
            </a:xfrm>
            <a:custGeom>
              <a:avLst/>
              <a:gdLst/>
              <a:ahLst/>
              <a:cxnLst/>
              <a:rect l="l" t="t" r="r" b="b"/>
              <a:pathLst>
                <a:path w="5401" h="1520" extrusionOk="0">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481400" y="4034375"/>
              <a:ext cx="855050" cy="1335625"/>
            </a:xfrm>
            <a:custGeom>
              <a:avLst/>
              <a:gdLst/>
              <a:ahLst/>
              <a:cxnLst/>
              <a:rect l="l" t="t" r="r" b="b"/>
              <a:pathLst>
                <a:path w="34202" h="53425" extrusionOk="0">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474150" y="4027550"/>
              <a:ext cx="858300" cy="1348875"/>
            </a:xfrm>
            <a:custGeom>
              <a:avLst/>
              <a:gdLst/>
              <a:ahLst/>
              <a:cxnLst/>
              <a:rect l="l" t="t" r="r" b="b"/>
              <a:pathLst>
                <a:path w="34332" h="53955" extrusionOk="0">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637300" y="3848750"/>
              <a:ext cx="257975" cy="516750"/>
            </a:xfrm>
            <a:custGeom>
              <a:avLst/>
              <a:gdLst/>
              <a:ahLst/>
              <a:cxnLst/>
              <a:rect l="l" t="t" r="r" b="b"/>
              <a:pathLst>
                <a:path w="10319" h="20670" extrusionOk="0">
                  <a:moveTo>
                    <a:pt x="9322" y="0"/>
                  </a:moveTo>
                  <a:lnTo>
                    <a:pt x="0" y="13115"/>
                  </a:lnTo>
                  <a:lnTo>
                    <a:pt x="2475" y="20669"/>
                  </a:lnTo>
                  <a:lnTo>
                    <a:pt x="10319" y="7586"/>
                  </a:lnTo>
                  <a:lnTo>
                    <a:pt x="9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630050" y="3842025"/>
              <a:ext cx="272450" cy="530700"/>
            </a:xfrm>
            <a:custGeom>
              <a:avLst/>
              <a:gdLst/>
              <a:ahLst/>
              <a:cxnLst/>
              <a:rect l="l" t="t" r="r" b="b"/>
              <a:pathLst>
                <a:path w="10898" h="21228" extrusionOk="0">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855875" y="4281900"/>
              <a:ext cx="512725" cy="946675"/>
            </a:xfrm>
            <a:custGeom>
              <a:avLst/>
              <a:gdLst/>
              <a:ahLst/>
              <a:cxnLst/>
              <a:rect l="l" t="t" r="r" b="b"/>
              <a:pathLst>
                <a:path w="20509" h="37867" extrusionOk="0">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48650" y="4276275"/>
              <a:ext cx="511925" cy="959025"/>
            </a:xfrm>
            <a:custGeom>
              <a:avLst/>
              <a:gdLst/>
              <a:ahLst/>
              <a:cxnLst/>
              <a:rect l="l" t="t" r="r" b="b"/>
              <a:pathLst>
                <a:path w="20477" h="38361" extrusionOk="0">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716850" y="4919150"/>
              <a:ext cx="404250" cy="407825"/>
            </a:xfrm>
            <a:custGeom>
              <a:avLst/>
              <a:gdLst/>
              <a:ahLst/>
              <a:cxnLst/>
              <a:rect l="l" t="t" r="r" b="b"/>
              <a:pathLst>
                <a:path w="16170" h="16313" extrusionOk="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14450" y="4915950"/>
              <a:ext cx="413875" cy="417900"/>
            </a:xfrm>
            <a:custGeom>
              <a:avLst/>
              <a:gdLst/>
              <a:ahLst/>
              <a:cxnLst/>
              <a:rect l="l" t="t" r="r" b="b"/>
              <a:pathLst>
                <a:path w="16555" h="16716" extrusionOk="0">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3529925" y="5101700"/>
              <a:ext cx="469550" cy="99550"/>
            </a:xfrm>
            <a:custGeom>
              <a:avLst/>
              <a:gdLst/>
              <a:ahLst/>
              <a:cxnLst/>
              <a:rect l="l" t="t" r="r" b="b"/>
              <a:pathLst>
                <a:path w="18782" h="3982" extrusionOk="0">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3533125" y="5095150"/>
              <a:ext cx="450050" cy="112525"/>
            </a:xfrm>
            <a:custGeom>
              <a:avLst/>
              <a:gdLst/>
              <a:ahLst/>
              <a:cxnLst/>
              <a:rect l="l" t="t" r="r" b="b"/>
              <a:pathLst>
                <a:path w="18002" h="4501" extrusionOk="0">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3583025" y="5056825"/>
              <a:ext cx="166300" cy="176575"/>
            </a:xfrm>
            <a:custGeom>
              <a:avLst/>
              <a:gdLst/>
              <a:ahLst/>
              <a:cxnLst/>
              <a:rect l="l" t="t" r="r" b="b"/>
              <a:pathLst>
                <a:path w="6652" h="7063" extrusionOk="0">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3576525" y="5050150"/>
              <a:ext cx="180025" cy="189675"/>
            </a:xfrm>
            <a:custGeom>
              <a:avLst/>
              <a:gdLst/>
              <a:ahLst/>
              <a:cxnLst/>
              <a:rect l="l" t="t" r="r" b="b"/>
              <a:pathLst>
                <a:path w="7201" h="7587" extrusionOk="0">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3610275" y="5040500"/>
              <a:ext cx="192900" cy="215600"/>
            </a:xfrm>
            <a:custGeom>
              <a:avLst/>
              <a:gdLst/>
              <a:ahLst/>
              <a:cxnLst/>
              <a:rect l="l" t="t" r="r" b="b"/>
              <a:pathLst>
                <a:path w="7716" h="8624" extrusionOk="0">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3603850" y="5033275"/>
              <a:ext cx="206550" cy="229050"/>
            </a:xfrm>
            <a:custGeom>
              <a:avLst/>
              <a:gdLst/>
              <a:ahLst/>
              <a:cxnLst/>
              <a:rect l="l" t="t" r="r" b="b"/>
              <a:pathLst>
                <a:path w="8262" h="9162" extrusionOk="0">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3636000" y="5039525"/>
              <a:ext cx="1332400" cy="269500"/>
            </a:xfrm>
            <a:custGeom>
              <a:avLst/>
              <a:gdLst/>
              <a:ahLst/>
              <a:cxnLst/>
              <a:rect l="l" t="t" r="r" b="b"/>
              <a:pathLst>
                <a:path w="53296" h="10780" extrusionOk="0">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3628750" y="5032475"/>
              <a:ext cx="1339650" cy="282875"/>
            </a:xfrm>
            <a:custGeom>
              <a:avLst/>
              <a:gdLst/>
              <a:ahLst/>
              <a:cxnLst/>
              <a:rect l="l" t="t" r="r" b="b"/>
              <a:pathLst>
                <a:path w="53586" h="11315" extrusionOk="0">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1274175" y="5363550"/>
              <a:ext cx="5102975" cy="12875"/>
            </a:xfrm>
            <a:custGeom>
              <a:avLst/>
              <a:gdLst/>
              <a:ahLst/>
              <a:cxnLst/>
              <a:rect l="l" t="t" r="r" b="b"/>
              <a:pathLst>
                <a:path w="204119" h="515" extrusionOk="0">
                  <a:moveTo>
                    <a:pt x="1" y="1"/>
                  </a:moveTo>
                  <a:lnTo>
                    <a:pt x="1" y="515"/>
                  </a:lnTo>
                  <a:lnTo>
                    <a:pt x="204118" y="515"/>
                  </a:lnTo>
                  <a:lnTo>
                    <a:pt x="204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2392800" y="5312125"/>
              <a:ext cx="1579925" cy="57875"/>
            </a:xfrm>
            <a:custGeom>
              <a:avLst/>
              <a:gdLst/>
              <a:ahLst/>
              <a:cxnLst/>
              <a:rect l="l" t="t" r="r" b="b"/>
              <a:pathLst>
                <a:path w="63197" h="2315" extrusionOk="0">
                  <a:moveTo>
                    <a:pt x="1" y="0"/>
                  </a:moveTo>
                  <a:lnTo>
                    <a:pt x="1" y="2315"/>
                  </a:lnTo>
                  <a:lnTo>
                    <a:pt x="63197" y="2315"/>
                  </a:lnTo>
                  <a:lnTo>
                    <a:pt x="631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2385575" y="5304900"/>
              <a:ext cx="1594400" cy="71525"/>
            </a:xfrm>
            <a:custGeom>
              <a:avLst/>
              <a:gdLst/>
              <a:ahLst/>
              <a:cxnLst/>
              <a:rect l="l" t="t" r="r" b="b"/>
              <a:pathLst>
                <a:path w="63776" h="2861" extrusionOk="0">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3230175" y="5312125"/>
              <a:ext cx="742550" cy="57875"/>
            </a:xfrm>
            <a:custGeom>
              <a:avLst/>
              <a:gdLst/>
              <a:ahLst/>
              <a:cxnLst/>
              <a:rect l="l" t="t" r="r" b="b"/>
              <a:pathLst>
                <a:path w="29702" h="2315" extrusionOk="0">
                  <a:moveTo>
                    <a:pt x="0" y="0"/>
                  </a:moveTo>
                  <a:lnTo>
                    <a:pt x="0" y="2315"/>
                  </a:lnTo>
                  <a:lnTo>
                    <a:pt x="29702" y="2315"/>
                  </a:lnTo>
                  <a:lnTo>
                    <a:pt x="29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3223750" y="5304900"/>
              <a:ext cx="756225" cy="71525"/>
            </a:xfrm>
            <a:custGeom>
              <a:avLst/>
              <a:gdLst/>
              <a:ahLst/>
              <a:cxnLst/>
              <a:rect l="l" t="t" r="r" b="b"/>
              <a:pathLst>
                <a:path w="30249" h="2861" extrusionOk="0">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2064125" y="4578425"/>
              <a:ext cx="1203025" cy="733725"/>
            </a:xfrm>
            <a:custGeom>
              <a:avLst/>
              <a:gdLst/>
              <a:ahLst/>
              <a:cxnLst/>
              <a:rect l="l" t="t" r="r" b="b"/>
              <a:pathLst>
                <a:path w="48121" h="29349" extrusionOk="0">
                  <a:moveTo>
                    <a:pt x="1" y="0"/>
                  </a:moveTo>
                  <a:lnTo>
                    <a:pt x="14594" y="29348"/>
                  </a:lnTo>
                  <a:lnTo>
                    <a:pt x="48121" y="29348"/>
                  </a:lnTo>
                  <a:lnTo>
                    <a:pt x="36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2056900" y="4572000"/>
              <a:ext cx="1217500" cy="746575"/>
            </a:xfrm>
            <a:custGeom>
              <a:avLst/>
              <a:gdLst/>
              <a:ahLst/>
              <a:cxnLst/>
              <a:rect l="l" t="t" r="r" b="b"/>
              <a:pathLst>
                <a:path w="48700" h="29863" extrusionOk="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2027175" y="4578425"/>
              <a:ext cx="1203025" cy="733725"/>
            </a:xfrm>
            <a:custGeom>
              <a:avLst/>
              <a:gdLst/>
              <a:ahLst/>
              <a:cxnLst/>
              <a:rect l="l" t="t" r="r" b="b"/>
              <a:pathLst>
                <a:path w="48121" h="29349" extrusionOk="0">
                  <a:moveTo>
                    <a:pt x="0" y="0"/>
                  </a:moveTo>
                  <a:lnTo>
                    <a:pt x="14626" y="29348"/>
                  </a:lnTo>
                  <a:lnTo>
                    <a:pt x="48120" y="29348"/>
                  </a:lnTo>
                  <a:lnTo>
                    <a:pt x="3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2020725" y="4572000"/>
              <a:ext cx="1216700" cy="746575"/>
            </a:xfrm>
            <a:custGeom>
              <a:avLst/>
              <a:gdLst/>
              <a:ahLst/>
              <a:cxnLst/>
              <a:rect l="l" t="t" r="r" b="b"/>
              <a:pathLst>
                <a:path w="48668" h="29863" extrusionOk="0">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6"/>
        <p:cNvGrpSpPr/>
        <p:nvPr/>
      </p:nvGrpSpPr>
      <p:grpSpPr>
        <a:xfrm>
          <a:off x="0" y="0"/>
          <a:ext cx="0" cy="0"/>
          <a:chOff x="0" y="0"/>
          <a:chExt cx="0" cy="0"/>
        </a:xfrm>
      </p:grpSpPr>
      <p:sp>
        <p:nvSpPr>
          <p:cNvPr id="3457" name="Google Shape;3457;p58"/>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461"/>
        <p:cNvGrpSpPr/>
        <p:nvPr/>
      </p:nvGrpSpPr>
      <p:grpSpPr>
        <a:xfrm>
          <a:off x="0" y="0"/>
          <a:ext cx="0" cy="0"/>
          <a:chOff x="0" y="0"/>
          <a:chExt cx="0" cy="0"/>
        </a:xfrm>
      </p:grpSpPr>
      <p:sp>
        <p:nvSpPr>
          <p:cNvPr id="3462" name="Google Shape;3462;p59"/>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Infographics Make Your Idea</a:t>
            </a:r>
            <a:endParaRPr/>
          </a:p>
          <a:p>
            <a:pPr marL="0" lvl="0" indent="0" algn="ctr" rtl="0">
              <a:spcBef>
                <a:spcPts val="0"/>
              </a:spcBef>
              <a:spcAft>
                <a:spcPts val="0"/>
              </a:spcAft>
              <a:buClr>
                <a:schemeClr val="dk1"/>
              </a:buClr>
              <a:buSzPts val="1100"/>
              <a:buFont typeface="Arial"/>
              <a:buNone/>
            </a:pPr>
            <a:r>
              <a:rPr lang="en"/>
              <a:t>Understandable…</a:t>
            </a:r>
            <a:endParaRPr/>
          </a:p>
          <a:p>
            <a:pPr marL="0" lvl="0" indent="0" algn="ctr" rtl="0">
              <a:spcBef>
                <a:spcPts val="0"/>
              </a:spcBef>
              <a:spcAft>
                <a:spcPts val="0"/>
              </a:spcAft>
              <a:buNone/>
            </a:pP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59"/>
          <p:cNvSpPr txBox="1">
            <a:spLocks noGrp="1"/>
          </p:cNvSpPr>
          <p:nvPr>
            <p:ph type="subTitle" idx="1"/>
          </p:nvPr>
        </p:nvSpPr>
        <p:spPr>
          <a:xfrm>
            <a:off x="1104901" y="1835975"/>
            <a:ext cx="20049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a:spLocks noGrp="1"/>
          </p:cNvSpPr>
          <p:nvPr>
            <p:ph type="subTitle" idx="2"/>
          </p:nvPr>
        </p:nvSpPr>
        <p:spPr>
          <a:xfrm>
            <a:off x="1104901" y="2153253"/>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a:spLocks noGrp="1"/>
          </p:cNvSpPr>
          <p:nvPr>
            <p:ph type="subTitle" idx="4294967295"/>
          </p:nvPr>
        </p:nvSpPr>
        <p:spPr>
          <a:xfrm>
            <a:off x="1104901" y="2920737"/>
            <a:ext cx="200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a:spLocks noGrp="1"/>
          </p:cNvSpPr>
          <p:nvPr>
            <p:ph type="subTitle" idx="3"/>
          </p:nvPr>
        </p:nvSpPr>
        <p:spPr>
          <a:xfrm>
            <a:off x="1104901" y="3282675"/>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a:spLocks noGrp="1"/>
          </p:cNvSpPr>
          <p:nvPr>
            <p:ph type="subTitle" idx="4"/>
          </p:nvPr>
        </p:nvSpPr>
        <p:spPr>
          <a:xfrm>
            <a:off x="6128827" y="1835975"/>
            <a:ext cx="2004900" cy="365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a:spLocks noGrp="1"/>
          </p:cNvSpPr>
          <p:nvPr>
            <p:ph type="subTitle" idx="5"/>
          </p:nvPr>
        </p:nvSpPr>
        <p:spPr>
          <a:xfrm>
            <a:off x="6128827" y="2153254"/>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a:spLocks noGrp="1"/>
          </p:cNvSpPr>
          <p:nvPr>
            <p:ph type="subTitle" idx="6"/>
          </p:nvPr>
        </p:nvSpPr>
        <p:spPr>
          <a:xfrm>
            <a:off x="6128827" y="2920737"/>
            <a:ext cx="2004900" cy="365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a:spLocks noGrp="1"/>
          </p:cNvSpPr>
          <p:nvPr>
            <p:ph type="subTitle" idx="7"/>
          </p:nvPr>
        </p:nvSpPr>
        <p:spPr>
          <a:xfrm>
            <a:off x="6128827" y="3282675"/>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78" name="Google Shape;3478;p5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1" name="Google Shape;3481;p5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4" name="Google Shape;3484;p5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5" name="Google Shape;3485;p5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6" name="Google Shape;3486;p5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87" name="Google Shape;3487;p59"/>
          <p:cNvSpPr/>
          <p:nvPr/>
        </p:nvSpPr>
        <p:spPr>
          <a:xfrm>
            <a:off x="3495340" y="2944030"/>
            <a:ext cx="183701" cy="237335"/>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491"/>
        <p:cNvGrpSpPr/>
        <p:nvPr/>
      </p:nvGrpSpPr>
      <p:grpSpPr>
        <a:xfrm>
          <a:off x="0" y="0"/>
          <a:ext cx="0" cy="0"/>
          <a:chOff x="0" y="0"/>
          <a:chExt cx="0" cy="0"/>
        </a:xfrm>
      </p:grpSpPr>
      <p:sp>
        <p:nvSpPr>
          <p:cNvPr id="3492" name="Google Shape;3492;p60"/>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5999800" cy="3009275"/>
        </p:xfrm>
        <a:graphic>
          <a:graphicData uri="http://schemas.openxmlformats.org/drawingml/2006/table">
            <a:tbl>
              <a:tblPr>
                <a:noFill/>
                <a:tableStyleId>{C69E80CB-7FAF-4A03-B269-BF5C69DF8E7A}</a:tableStyleId>
              </a:tblPr>
              <a:tblGrid>
                <a:gridCol w="1499950">
                  <a:extLst>
                    <a:ext uri="{9D8B030D-6E8A-4147-A177-3AD203B41FA5}">
                      <a16:colId xmlns:a16="http://schemas.microsoft.com/office/drawing/2014/main" val="20000"/>
                    </a:ext>
                  </a:extLst>
                </a:gridCol>
                <a:gridCol w="1499950">
                  <a:extLst>
                    <a:ext uri="{9D8B030D-6E8A-4147-A177-3AD203B41FA5}">
                      <a16:colId xmlns:a16="http://schemas.microsoft.com/office/drawing/2014/main" val="20001"/>
                    </a:ext>
                  </a:extLst>
                </a:gridCol>
                <a:gridCol w="1499950">
                  <a:extLst>
                    <a:ext uri="{9D8B030D-6E8A-4147-A177-3AD203B41FA5}">
                      <a16:colId xmlns:a16="http://schemas.microsoft.com/office/drawing/2014/main" val="20002"/>
                    </a:ext>
                  </a:extLst>
                </a:gridCol>
                <a:gridCol w="1499950">
                  <a:extLst>
                    <a:ext uri="{9D8B030D-6E8A-4147-A177-3AD203B41FA5}">
                      <a16:colId xmlns:a16="http://schemas.microsoft.com/office/drawing/2014/main" val="20003"/>
                    </a:ext>
                  </a:extLst>
                </a:gridCol>
              </a:tblGrid>
              <a:tr h="1141775">
                <a:tc>
                  <a:txBody>
                    <a:bodyPr/>
                    <a:lstStyle/>
                    <a:p>
                      <a:pPr marL="0" lvl="0" indent="0" algn="ctr" rtl="0">
                        <a:spcBef>
                          <a:spcPts val="0"/>
                        </a:spcBef>
                        <a:spcAft>
                          <a:spcPts val="0"/>
                        </a:spcAft>
                        <a:buNone/>
                      </a:pPr>
                      <a:endParaRPr sz="1800">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sp>
        <p:nvSpPr>
          <p:cNvPr id="3498" name="Google Shape;3498;p61"/>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Maybe You Need to Divide the Content</a:t>
            </a:r>
            <a:endParaRPr/>
          </a:p>
          <a:p>
            <a:pPr marL="0" lvl="0" indent="0" algn="ctr" rtl="0">
              <a:spcBef>
                <a:spcPts val="0"/>
              </a:spcBef>
              <a:spcAft>
                <a:spcPts val="0"/>
              </a:spcAft>
              <a:buNone/>
            </a:pPr>
            <a:endParaRPr/>
          </a:p>
        </p:txBody>
      </p:sp>
      <p:sp>
        <p:nvSpPr>
          <p:cNvPr id="3499" name="Google Shape;3499;p61"/>
          <p:cNvSpPr/>
          <p:nvPr/>
        </p:nvSpPr>
        <p:spPr>
          <a:xfrm>
            <a:off x="4665800"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4850900"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802225"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7325"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txBox="1">
            <a:spLocks noGrp="1"/>
          </p:cNvSpPr>
          <p:nvPr>
            <p:ph type="subTitle" idx="1"/>
          </p:nvPr>
        </p:nvSpPr>
        <p:spPr>
          <a:xfrm>
            <a:off x="4956048"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a:spLocks noGrp="1"/>
          </p:cNvSpPr>
          <p:nvPr>
            <p:ph type="subTitle" idx="2"/>
          </p:nvPr>
        </p:nvSpPr>
        <p:spPr>
          <a:xfrm>
            <a:off x="2093976"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Jupiter</a:t>
            </a:r>
            <a:endParaRPr sz="1800"/>
          </a:p>
        </p:txBody>
      </p:sp>
      <p:sp>
        <p:nvSpPr>
          <p:cNvPr id="3506" name="Google Shape;3506;p61"/>
          <p:cNvSpPr txBox="1">
            <a:spLocks noGrp="1"/>
          </p:cNvSpPr>
          <p:nvPr>
            <p:ph type="subTitle" idx="4"/>
          </p:nvPr>
        </p:nvSpPr>
        <p:spPr>
          <a:xfrm>
            <a:off x="2093976" y="2203704"/>
            <a:ext cx="20847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Neptune</a:t>
            </a:r>
            <a:endParaRPr sz="1800"/>
          </a:p>
        </p:txBody>
      </p:sp>
      <p:sp>
        <p:nvSpPr>
          <p:cNvPr id="3507" name="Google Shape;3507;p61"/>
          <p:cNvSpPr txBox="1">
            <a:spLocks noGrp="1"/>
          </p:cNvSpPr>
          <p:nvPr>
            <p:ph type="title" idx="5"/>
          </p:nvPr>
        </p:nvSpPr>
        <p:spPr>
          <a:xfrm>
            <a:off x="2779776"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08" name="Google Shape;3508;p61"/>
          <p:cNvSpPr txBox="1">
            <a:spLocks noGrp="1"/>
          </p:cNvSpPr>
          <p:nvPr>
            <p:ph type="title" idx="6"/>
          </p:nvPr>
        </p:nvSpPr>
        <p:spPr>
          <a:xfrm>
            <a:off x="5641848"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l="1484" r="1494"/>
          <a:stretch/>
        </p:blipFill>
        <p:spPr>
          <a:xfrm>
            <a:off x="4696641" y="1580762"/>
            <a:ext cx="2741302" cy="1589316"/>
          </a:xfrm>
          <a:prstGeom prst="rect">
            <a:avLst/>
          </a:prstGeom>
          <a:noFill/>
          <a:ln>
            <a:noFill/>
          </a:ln>
        </p:spPr>
      </p:pic>
      <p:sp>
        <p:nvSpPr>
          <p:cNvPr id="3514" name="Google Shape;3514;p62"/>
          <p:cNvSpPr txBox="1">
            <a:spLocks noGrp="1"/>
          </p:cNvSpPr>
          <p:nvPr>
            <p:ph type="body" idx="1"/>
          </p:nvPr>
        </p:nvSpPr>
        <p:spPr>
          <a:xfrm>
            <a:off x="1122050" y="1947672"/>
            <a:ext cx="2788800" cy="136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Desktop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63"/>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64"/>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avLst/>
              <a:gdLst/>
              <a:ahLst/>
              <a:cxnLst/>
              <a:rect l="l" t="t" r="r" b="b"/>
              <a:pathLst>
                <a:path w="200678" h="183117" extrusionOk="0">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388700" y="542675"/>
              <a:ext cx="4672200" cy="4578200"/>
            </a:xfrm>
            <a:custGeom>
              <a:avLst/>
              <a:gdLst/>
              <a:ahLst/>
              <a:cxnLst/>
              <a:rect l="l" t="t" r="r" b="b"/>
              <a:pathLst>
                <a:path w="186888" h="183128" extrusionOk="0">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698100" y="4799425"/>
              <a:ext cx="3900725" cy="255575"/>
            </a:xfrm>
            <a:custGeom>
              <a:avLst/>
              <a:gdLst/>
              <a:ahLst/>
              <a:cxnLst/>
              <a:rect l="l" t="t" r="r" b="b"/>
              <a:pathLst>
                <a:path w="156029" h="10223" extrusionOk="0">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2634300" y="1148600"/>
              <a:ext cx="3007925" cy="1915850"/>
            </a:xfrm>
            <a:custGeom>
              <a:avLst/>
              <a:gdLst/>
              <a:ahLst/>
              <a:cxnLst/>
              <a:rect l="l" t="t" r="r" b="b"/>
              <a:pathLst>
                <a:path w="120317" h="76634" extrusionOk="0">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4008475" y="962975"/>
              <a:ext cx="286100" cy="383350"/>
            </a:xfrm>
            <a:custGeom>
              <a:avLst/>
              <a:gdLst/>
              <a:ahLst/>
              <a:cxnLst/>
              <a:rect l="l" t="t" r="r" b="b"/>
              <a:pathLst>
                <a:path w="11444" h="15334" extrusionOk="0">
                  <a:moveTo>
                    <a:pt x="0" y="0"/>
                  </a:moveTo>
                  <a:lnTo>
                    <a:pt x="7683" y="15333"/>
                  </a:lnTo>
                  <a:lnTo>
                    <a:pt x="114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4002850" y="957350"/>
              <a:ext cx="297350" cy="394000"/>
            </a:xfrm>
            <a:custGeom>
              <a:avLst/>
              <a:gdLst/>
              <a:ahLst/>
              <a:cxnLst/>
              <a:rect l="l" t="t" r="r" b="b"/>
              <a:pathLst>
                <a:path w="11894" h="15760" extrusionOk="0">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4039000" y="977425"/>
              <a:ext cx="182450" cy="368900"/>
            </a:xfrm>
            <a:custGeom>
              <a:avLst/>
              <a:gdLst/>
              <a:ahLst/>
              <a:cxnLst/>
              <a:rect l="l" t="t" r="r" b="b"/>
              <a:pathLst>
                <a:path w="7298" h="14756" extrusionOk="0">
                  <a:moveTo>
                    <a:pt x="1" y="1"/>
                  </a:moveTo>
                  <a:lnTo>
                    <a:pt x="6462" y="14755"/>
                  </a:lnTo>
                  <a:lnTo>
                    <a:pt x="72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4033375" y="971800"/>
              <a:ext cx="192900" cy="379550"/>
            </a:xfrm>
            <a:custGeom>
              <a:avLst/>
              <a:gdLst/>
              <a:ahLst/>
              <a:cxnLst/>
              <a:rect l="l" t="t" r="r" b="b"/>
              <a:pathLst>
                <a:path w="7716" h="15182" extrusionOk="0">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3998825" y="948500"/>
              <a:ext cx="201725" cy="397825"/>
            </a:xfrm>
            <a:custGeom>
              <a:avLst/>
              <a:gdLst/>
              <a:ahLst/>
              <a:cxnLst/>
              <a:rect l="l" t="t" r="r" b="b"/>
              <a:pathLst>
                <a:path w="8069" h="15913" extrusionOk="0">
                  <a:moveTo>
                    <a:pt x="0" y="1"/>
                  </a:moveTo>
                  <a:lnTo>
                    <a:pt x="8069" y="15912"/>
                  </a:lnTo>
                  <a:lnTo>
                    <a:pt x="7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3993200" y="943675"/>
              <a:ext cx="212175" cy="407675"/>
            </a:xfrm>
            <a:custGeom>
              <a:avLst/>
              <a:gdLst/>
              <a:ahLst/>
              <a:cxnLst/>
              <a:rect l="l" t="t" r="r" b="b"/>
              <a:pathLst>
                <a:path w="8487" h="16307" extrusionOk="0">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3567275" y="876975"/>
              <a:ext cx="633275" cy="469350"/>
            </a:xfrm>
            <a:custGeom>
              <a:avLst/>
              <a:gdLst/>
              <a:ahLst/>
              <a:cxnLst/>
              <a:rect l="l" t="t" r="r" b="b"/>
              <a:pathLst>
                <a:path w="25331" h="18774" extrusionOk="0">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3561650" y="872175"/>
              <a:ext cx="643725" cy="478975"/>
            </a:xfrm>
            <a:custGeom>
              <a:avLst/>
              <a:gdLst/>
              <a:ahLst/>
              <a:cxnLst/>
              <a:rect l="l" t="t" r="r" b="b"/>
              <a:pathLst>
                <a:path w="25749" h="19159" extrusionOk="0">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4486625" y="1409775"/>
              <a:ext cx="694325" cy="411475"/>
            </a:xfrm>
            <a:custGeom>
              <a:avLst/>
              <a:gdLst/>
              <a:ahLst/>
              <a:cxnLst/>
              <a:rect l="l" t="t" r="r" b="b"/>
              <a:pathLst>
                <a:path w="27773" h="16459" extrusionOk="0">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4481000" y="1404950"/>
              <a:ext cx="704775" cy="421125"/>
            </a:xfrm>
            <a:custGeom>
              <a:avLst/>
              <a:gdLst/>
              <a:ahLst/>
              <a:cxnLst/>
              <a:rect l="l" t="t" r="r" b="b"/>
              <a:pathLst>
                <a:path w="28191" h="16845" extrusionOk="0">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4486625" y="1487725"/>
              <a:ext cx="694325" cy="149500"/>
            </a:xfrm>
            <a:custGeom>
              <a:avLst/>
              <a:gdLst/>
              <a:ahLst/>
              <a:cxnLst/>
              <a:rect l="l" t="t" r="r" b="b"/>
              <a:pathLst>
                <a:path w="27773" h="5980" extrusionOk="0">
                  <a:moveTo>
                    <a:pt x="0" y="1"/>
                  </a:moveTo>
                  <a:lnTo>
                    <a:pt x="0" y="5980"/>
                  </a:lnTo>
                  <a:lnTo>
                    <a:pt x="27773" y="5980"/>
                  </a:lnTo>
                  <a:lnTo>
                    <a:pt x="27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4481000" y="1482900"/>
              <a:ext cx="704775" cy="159150"/>
            </a:xfrm>
            <a:custGeom>
              <a:avLst/>
              <a:gdLst/>
              <a:ahLst/>
              <a:cxnLst/>
              <a:rect l="l" t="t" r="r" b="b"/>
              <a:pathLst>
                <a:path w="28191" h="6366" extrusionOk="0">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4976025" y="1726400"/>
              <a:ext cx="57875" cy="57900"/>
            </a:xfrm>
            <a:custGeom>
              <a:avLst/>
              <a:gdLst/>
              <a:ahLst/>
              <a:cxnLst/>
              <a:rect l="l" t="t" r="r" b="b"/>
              <a:pathLst>
                <a:path w="2315" h="2316" extrusionOk="0">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4970375" y="1720775"/>
              <a:ext cx="69150" cy="69150"/>
            </a:xfrm>
            <a:custGeom>
              <a:avLst/>
              <a:gdLst/>
              <a:ahLst/>
              <a:cxnLst/>
              <a:rect l="l" t="t" r="r" b="b"/>
              <a:pathLst>
                <a:path w="2766" h="2766" extrusionOk="0">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5056375" y="1726400"/>
              <a:ext cx="58675" cy="57900"/>
            </a:xfrm>
            <a:custGeom>
              <a:avLst/>
              <a:gdLst/>
              <a:ahLst/>
              <a:cxnLst/>
              <a:rect l="l" t="t" r="r" b="b"/>
              <a:pathLst>
                <a:path w="2347" h="2316" extrusionOk="0">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5051550" y="1720775"/>
              <a:ext cx="68325" cy="69150"/>
            </a:xfrm>
            <a:custGeom>
              <a:avLst/>
              <a:gdLst/>
              <a:ahLst/>
              <a:cxnLst/>
              <a:rect l="l" t="t" r="r" b="b"/>
              <a:pathLst>
                <a:path w="2733" h="2766" extrusionOk="0">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203550" y="1434700"/>
              <a:ext cx="830975" cy="432350"/>
            </a:xfrm>
            <a:custGeom>
              <a:avLst/>
              <a:gdLst/>
              <a:ahLst/>
              <a:cxnLst/>
              <a:rect l="l" t="t" r="r" b="b"/>
              <a:pathLst>
                <a:path w="33239" h="17294" extrusionOk="0">
                  <a:moveTo>
                    <a:pt x="1" y="0"/>
                  </a:moveTo>
                  <a:lnTo>
                    <a:pt x="1" y="17294"/>
                  </a:lnTo>
                  <a:lnTo>
                    <a:pt x="33238" y="17294"/>
                  </a:lnTo>
                  <a:lnTo>
                    <a:pt x="33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198750" y="1429075"/>
              <a:ext cx="841400" cy="443600"/>
            </a:xfrm>
            <a:custGeom>
              <a:avLst/>
              <a:gdLst/>
              <a:ahLst/>
              <a:cxnLst/>
              <a:rect l="l" t="t" r="r" b="b"/>
              <a:pathLst>
                <a:path w="33656" h="17744" extrusionOk="0">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203550" y="1434700"/>
              <a:ext cx="830975" cy="76350"/>
            </a:xfrm>
            <a:custGeom>
              <a:avLst/>
              <a:gdLst/>
              <a:ahLst/>
              <a:cxnLst/>
              <a:rect l="l" t="t" r="r" b="b"/>
              <a:pathLst>
                <a:path w="33239" h="3054" extrusionOk="0">
                  <a:moveTo>
                    <a:pt x="1" y="0"/>
                  </a:moveTo>
                  <a:lnTo>
                    <a:pt x="1" y="3054"/>
                  </a:lnTo>
                  <a:lnTo>
                    <a:pt x="33238" y="3054"/>
                  </a:lnTo>
                  <a:lnTo>
                    <a:pt x="33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198750" y="1429075"/>
              <a:ext cx="841400" cy="87600"/>
            </a:xfrm>
            <a:custGeom>
              <a:avLst/>
              <a:gdLst/>
              <a:ahLst/>
              <a:cxnLst/>
              <a:rect l="l" t="t" r="r" b="b"/>
              <a:pathLst>
                <a:path w="33656" h="3504" extrusionOk="0">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328925" y="1603450"/>
              <a:ext cx="580225" cy="123775"/>
            </a:xfrm>
            <a:custGeom>
              <a:avLst/>
              <a:gdLst/>
              <a:ahLst/>
              <a:cxnLst/>
              <a:rect l="l" t="t" r="r" b="b"/>
              <a:pathLst>
                <a:path w="23209" h="4951" extrusionOk="0">
                  <a:moveTo>
                    <a:pt x="0" y="1"/>
                  </a:moveTo>
                  <a:lnTo>
                    <a:pt x="0" y="4951"/>
                  </a:lnTo>
                  <a:lnTo>
                    <a:pt x="23209" y="4951"/>
                  </a:lnTo>
                  <a:lnTo>
                    <a:pt x="23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323300" y="1597825"/>
              <a:ext cx="591475" cy="135025"/>
            </a:xfrm>
            <a:custGeom>
              <a:avLst/>
              <a:gdLst/>
              <a:ahLst/>
              <a:cxnLst/>
              <a:rect l="l" t="t" r="r" b="b"/>
              <a:pathLst>
                <a:path w="23659" h="5401" extrusionOk="0">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357050" y="1644425"/>
              <a:ext cx="45825" cy="46650"/>
            </a:xfrm>
            <a:custGeom>
              <a:avLst/>
              <a:gdLst/>
              <a:ahLst/>
              <a:cxnLst/>
              <a:rect l="l" t="t" r="r" b="b"/>
              <a:pathLst>
                <a:path w="1833" h="1866" extrusionOk="0">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417325" y="1644425"/>
              <a:ext cx="45025" cy="46650"/>
            </a:xfrm>
            <a:custGeom>
              <a:avLst/>
              <a:gdLst/>
              <a:ahLst/>
              <a:cxnLst/>
              <a:rect l="l" t="t" r="r" b="b"/>
              <a:pathLst>
                <a:path w="1801" h="1866" extrusionOk="0">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476775" y="1644425"/>
              <a:ext cx="45050" cy="46650"/>
            </a:xfrm>
            <a:custGeom>
              <a:avLst/>
              <a:gdLst/>
              <a:ahLst/>
              <a:cxnLst/>
              <a:rect l="l" t="t" r="r" b="b"/>
              <a:pathLst>
                <a:path w="1802" h="1866" extrusionOk="0">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537050" y="1644425"/>
              <a:ext cx="45025" cy="46650"/>
            </a:xfrm>
            <a:custGeom>
              <a:avLst/>
              <a:gdLst/>
              <a:ahLst/>
              <a:cxnLst/>
              <a:rect l="l" t="t" r="r" b="b"/>
              <a:pathLst>
                <a:path w="1801" h="1866" extrusionOk="0">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596525" y="1644425"/>
              <a:ext cx="45025" cy="46650"/>
            </a:xfrm>
            <a:custGeom>
              <a:avLst/>
              <a:gdLst/>
              <a:ahLst/>
              <a:cxnLst/>
              <a:rect l="l" t="t" r="r" b="b"/>
              <a:pathLst>
                <a:path w="1801" h="1866" extrusionOk="0">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656000" y="1644425"/>
              <a:ext cx="45825" cy="46650"/>
            </a:xfrm>
            <a:custGeom>
              <a:avLst/>
              <a:gdLst/>
              <a:ahLst/>
              <a:cxnLst/>
              <a:rect l="l" t="t" r="r" b="b"/>
              <a:pathLst>
                <a:path w="1833" h="1866" extrusionOk="0">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716275" y="1644425"/>
              <a:ext cx="45025" cy="46650"/>
            </a:xfrm>
            <a:custGeom>
              <a:avLst/>
              <a:gdLst/>
              <a:ahLst/>
              <a:cxnLst/>
              <a:rect l="l" t="t" r="r" b="b"/>
              <a:pathLst>
                <a:path w="1801" h="1866" extrusionOk="0">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775725" y="1644425"/>
              <a:ext cx="45025" cy="46650"/>
            </a:xfrm>
            <a:custGeom>
              <a:avLst/>
              <a:gdLst/>
              <a:ahLst/>
              <a:cxnLst/>
              <a:rect l="l" t="t" r="r" b="b"/>
              <a:pathLst>
                <a:path w="1801" h="1866" extrusionOk="0">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836000" y="1644425"/>
              <a:ext cx="45025" cy="46650"/>
            </a:xfrm>
            <a:custGeom>
              <a:avLst/>
              <a:gdLst/>
              <a:ahLst/>
              <a:cxnLst/>
              <a:rect l="l" t="t" r="r" b="b"/>
              <a:pathLst>
                <a:path w="1801" h="1866" extrusionOk="0">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3166275" y="1069850"/>
              <a:ext cx="190500" cy="167175"/>
            </a:xfrm>
            <a:custGeom>
              <a:avLst/>
              <a:gdLst/>
              <a:ahLst/>
              <a:cxnLst/>
              <a:rect l="l" t="t" r="r" b="b"/>
              <a:pathLst>
                <a:path w="7620" h="6687" extrusionOk="0">
                  <a:moveTo>
                    <a:pt x="1" y="1"/>
                  </a:moveTo>
                  <a:lnTo>
                    <a:pt x="1" y="6687"/>
                  </a:lnTo>
                  <a:lnTo>
                    <a:pt x="7619" y="334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5470225" y="2407075"/>
              <a:ext cx="341575" cy="341550"/>
            </a:xfrm>
            <a:custGeom>
              <a:avLst/>
              <a:gdLst/>
              <a:ahLst/>
              <a:cxnLst/>
              <a:rect l="l" t="t" r="r" b="b"/>
              <a:pathLst>
                <a:path w="13663" h="13662" extrusionOk="0">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464600" y="2401425"/>
              <a:ext cx="352025" cy="352025"/>
            </a:xfrm>
            <a:custGeom>
              <a:avLst/>
              <a:gdLst/>
              <a:ahLst/>
              <a:cxnLst/>
              <a:rect l="l" t="t" r="r" b="b"/>
              <a:pathLst>
                <a:path w="14081" h="14081" extrusionOk="0">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5514425" y="2451250"/>
              <a:ext cx="253175" cy="253175"/>
            </a:xfrm>
            <a:custGeom>
              <a:avLst/>
              <a:gdLst/>
              <a:ahLst/>
              <a:cxnLst/>
              <a:rect l="l" t="t" r="r" b="b"/>
              <a:pathLst>
                <a:path w="10127" h="10127" extrusionOk="0">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5508800" y="2445625"/>
              <a:ext cx="264425" cy="264425"/>
            </a:xfrm>
            <a:custGeom>
              <a:avLst/>
              <a:gdLst/>
              <a:ahLst/>
              <a:cxnLst/>
              <a:rect l="l" t="t" r="r" b="b"/>
              <a:pathLst>
                <a:path w="10577" h="10577" extrusionOk="0">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5589175" y="2480200"/>
              <a:ext cx="103675" cy="189475"/>
            </a:xfrm>
            <a:custGeom>
              <a:avLst/>
              <a:gdLst/>
              <a:ahLst/>
              <a:cxnLst/>
              <a:rect l="l" t="t" r="r" b="b"/>
              <a:pathLst>
                <a:path w="4147" h="7579" extrusionOk="0">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5470225" y="2280900"/>
              <a:ext cx="341575" cy="340750"/>
            </a:xfrm>
            <a:custGeom>
              <a:avLst/>
              <a:gdLst/>
              <a:ahLst/>
              <a:cxnLst/>
              <a:rect l="l" t="t" r="r" b="b"/>
              <a:pathLst>
                <a:path w="13663" h="13630" extrusionOk="0">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5464600" y="2275275"/>
              <a:ext cx="352025" cy="352000"/>
            </a:xfrm>
            <a:custGeom>
              <a:avLst/>
              <a:gdLst/>
              <a:ahLst/>
              <a:cxnLst/>
              <a:rect l="l" t="t" r="r" b="b"/>
              <a:pathLst>
                <a:path w="14081" h="14080" extrusionOk="0">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5514425" y="2324300"/>
              <a:ext cx="253175" cy="253950"/>
            </a:xfrm>
            <a:custGeom>
              <a:avLst/>
              <a:gdLst/>
              <a:ahLst/>
              <a:cxnLst/>
              <a:rect l="l" t="t" r="r" b="b"/>
              <a:pathLst>
                <a:path w="10127" h="10158" extrusionOk="0">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5508800" y="2319475"/>
              <a:ext cx="264425" cy="263600"/>
            </a:xfrm>
            <a:custGeom>
              <a:avLst/>
              <a:gdLst/>
              <a:ahLst/>
              <a:cxnLst/>
              <a:rect l="l" t="t" r="r" b="b"/>
              <a:pathLst>
                <a:path w="10577" h="10544" extrusionOk="0">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589175" y="2354025"/>
              <a:ext cx="103675" cy="189275"/>
            </a:xfrm>
            <a:custGeom>
              <a:avLst/>
              <a:gdLst/>
              <a:ahLst/>
              <a:cxnLst/>
              <a:rect l="l" t="t" r="r" b="b"/>
              <a:pathLst>
                <a:path w="4147" h="7571" extrusionOk="0">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70225" y="2054275"/>
              <a:ext cx="341575" cy="341550"/>
            </a:xfrm>
            <a:custGeom>
              <a:avLst/>
              <a:gdLst/>
              <a:ahLst/>
              <a:cxnLst/>
              <a:rect l="l" t="t" r="r" b="b"/>
              <a:pathLst>
                <a:path w="13663" h="13662" extrusionOk="0">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64600" y="2049450"/>
              <a:ext cx="352025" cy="351200"/>
            </a:xfrm>
            <a:custGeom>
              <a:avLst/>
              <a:gdLst/>
              <a:ahLst/>
              <a:cxnLst/>
              <a:rect l="l" t="t" r="r" b="b"/>
              <a:pathLst>
                <a:path w="14081" h="14048" extrusionOk="0">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514425" y="2098475"/>
              <a:ext cx="253175" cy="253175"/>
            </a:xfrm>
            <a:custGeom>
              <a:avLst/>
              <a:gdLst/>
              <a:ahLst/>
              <a:cxnLst/>
              <a:rect l="l" t="t" r="r" b="b"/>
              <a:pathLst>
                <a:path w="10127" h="10127" extrusionOk="0">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5508800" y="2092850"/>
              <a:ext cx="264425" cy="264425"/>
            </a:xfrm>
            <a:custGeom>
              <a:avLst/>
              <a:gdLst/>
              <a:ahLst/>
              <a:cxnLst/>
              <a:rect l="l" t="t" r="r" b="b"/>
              <a:pathLst>
                <a:path w="10577" h="10577" extrusionOk="0">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5589175" y="2127400"/>
              <a:ext cx="103675" cy="189475"/>
            </a:xfrm>
            <a:custGeom>
              <a:avLst/>
              <a:gdLst/>
              <a:ahLst/>
              <a:cxnLst/>
              <a:rect l="l" t="t" r="r" b="b"/>
              <a:pathLst>
                <a:path w="4147" h="7579" extrusionOk="0">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5070850" y="2818525"/>
              <a:ext cx="197700" cy="144500"/>
            </a:xfrm>
            <a:custGeom>
              <a:avLst/>
              <a:gdLst/>
              <a:ahLst/>
              <a:cxnLst/>
              <a:rect l="l" t="t" r="r" b="b"/>
              <a:pathLst>
                <a:path w="7908" h="5780" extrusionOk="0">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5063600" y="2813700"/>
              <a:ext cx="210575" cy="154300"/>
            </a:xfrm>
            <a:custGeom>
              <a:avLst/>
              <a:gdLst/>
              <a:ahLst/>
              <a:cxnLst/>
              <a:rect l="l" t="t" r="r" b="b"/>
              <a:pathLst>
                <a:path w="8423" h="6172" extrusionOk="0">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5134325" y="3466225"/>
              <a:ext cx="366475" cy="166375"/>
            </a:xfrm>
            <a:custGeom>
              <a:avLst/>
              <a:gdLst/>
              <a:ahLst/>
              <a:cxnLst/>
              <a:rect l="l" t="t" r="r" b="b"/>
              <a:pathLst>
                <a:path w="14659" h="6655" extrusionOk="0">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5128700" y="3457375"/>
              <a:ext cx="387375" cy="180850"/>
            </a:xfrm>
            <a:custGeom>
              <a:avLst/>
              <a:gdLst/>
              <a:ahLst/>
              <a:cxnLst/>
              <a:rect l="l" t="t" r="r" b="b"/>
              <a:pathLst>
                <a:path w="15495" h="7234" extrusionOk="0">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5301475" y="3568275"/>
              <a:ext cx="199325" cy="64325"/>
            </a:xfrm>
            <a:custGeom>
              <a:avLst/>
              <a:gdLst/>
              <a:ahLst/>
              <a:cxnLst/>
              <a:rect l="l" t="t" r="r" b="b"/>
              <a:pathLst>
                <a:path w="7973" h="2573" extrusionOk="0">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5298250" y="3562650"/>
              <a:ext cx="217825" cy="75575"/>
            </a:xfrm>
            <a:custGeom>
              <a:avLst/>
              <a:gdLst/>
              <a:ahLst/>
              <a:cxnLst/>
              <a:rect l="l" t="t" r="r" b="b"/>
              <a:pathLst>
                <a:path w="8713" h="3023" extrusionOk="0">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4830550" y="3803825"/>
              <a:ext cx="219425" cy="1071950"/>
            </a:xfrm>
            <a:custGeom>
              <a:avLst/>
              <a:gdLst/>
              <a:ahLst/>
              <a:cxnLst/>
              <a:rect l="l" t="t" r="r" b="b"/>
              <a:pathLst>
                <a:path w="8777" h="42878" extrusionOk="0">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4832175" y="3798125"/>
              <a:ext cx="204125" cy="1083275"/>
            </a:xfrm>
            <a:custGeom>
              <a:avLst/>
              <a:gdLst/>
              <a:ahLst/>
              <a:cxnLst/>
              <a:rect l="l" t="t" r="r" b="b"/>
              <a:pathLst>
                <a:path w="8165" h="43331" extrusionOk="0">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4814475" y="3655075"/>
              <a:ext cx="331925" cy="1231150"/>
            </a:xfrm>
            <a:custGeom>
              <a:avLst/>
              <a:gdLst/>
              <a:ahLst/>
              <a:cxnLst/>
              <a:rect l="l" t="t" r="r" b="b"/>
              <a:pathLst>
                <a:path w="13277" h="49246" extrusionOk="0">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4821725" y="3649450"/>
              <a:ext cx="327900" cy="1242400"/>
            </a:xfrm>
            <a:custGeom>
              <a:avLst/>
              <a:gdLst/>
              <a:ahLst/>
              <a:cxnLst/>
              <a:rect l="l" t="t" r="r" b="b"/>
              <a:pathLst>
                <a:path w="13116" h="49696" extrusionOk="0">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4835375" y="4872550"/>
              <a:ext cx="217000" cy="65925"/>
            </a:xfrm>
            <a:custGeom>
              <a:avLst/>
              <a:gdLst/>
              <a:ahLst/>
              <a:cxnLst/>
              <a:rect l="l" t="t" r="r" b="b"/>
              <a:pathLst>
                <a:path w="8680" h="2637" extrusionOk="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4835375" y="4867725"/>
              <a:ext cx="222625" cy="76375"/>
            </a:xfrm>
            <a:custGeom>
              <a:avLst/>
              <a:gdLst/>
              <a:ahLst/>
              <a:cxnLst/>
              <a:rect l="l" t="t" r="r" b="b"/>
              <a:pathLst>
                <a:path w="8905" h="3055" extrusionOk="0">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4841000" y="4927200"/>
              <a:ext cx="211375" cy="11275"/>
            </a:xfrm>
            <a:custGeom>
              <a:avLst/>
              <a:gdLst/>
              <a:ahLst/>
              <a:cxnLst/>
              <a:rect l="l" t="t" r="r" b="b"/>
              <a:pathLst>
                <a:path w="8455" h="451" extrusionOk="0">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4835375" y="4921575"/>
              <a:ext cx="222625" cy="22525"/>
            </a:xfrm>
            <a:custGeom>
              <a:avLst/>
              <a:gdLst/>
              <a:ahLst/>
              <a:cxnLst/>
              <a:rect l="l" t="t" r="r" b="b"/>
              <a:pathLst>
                <a:path w="8905" h="901" extrusionOk="0">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4983250" y="4884600"/>
              <a:ext cx="230400" cy="70475"/>
            </a:xfrm>
            <a:custGeom>
              <a:avLst/>
              <a:gdLst/>
              <a:ahLst/>
              <a:cxnLst/>
              <a:rect l="l" t="t" r="r" b="b"/>
              <a:pathLst>
                <a:path w="9216" h="2819" extrusionOk="0">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4977625" y="4879775"/>
              <a:ext cx="241100" cy="80400"/>
            </a:xfrm>
            <a:custGeom>
              <a:avLst/>
              <a:gdLst/>
              <a:ahLst/>
              <a:cxnLst/>
              <a:rect l="l" t="t" r="r" b="b"/>
              <a:pathLst>
                <a:path w="9644" h="3216" extrusionOk="0">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4984050" y="4940850"/>
              <a:ext cx="229600" cy="14225"/>
            </a:xfrm>
            <a:custGeom>
              <a:avLst/>
              <a:gdLst/>
              <a:ahLst/>
              <a:cxnLst/>
              <a:rect l="l" t="t" r="r" b="b"/>
              <a:pathLst>
                <a:path w="9184" h="569" extrusionOk="0">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977625" y="4935225"/>
              <a:ext cx="241100" cy="24950"/>
            </a:xfrm>
            <a:custGeom>
              <a:avLst/>
              <a:gdLst/>
              <a:ahLst/>
              <a:cxnLst/>
              <a:rect l="l" t="t" r="r" b="b"/>
              <a:pathLst>
                <a:path w="9644" h="998" extrusionOk="0">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779925" y="2559250"/>
              <a:ext cx="598725" cy="1158975"/>
            </a:xfrm>
            <a:custGeom>
              <a:avLst/>
              <a:gdLst/>
              <a:ahLst/>
              <a:cxnLst/>
              <a:rect l="l" t="t" r="r" b="b"/>
              <a:pathLst>
                <a:path w="23949" h="46359" extrusionOk="0">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779925" y="2554125"/>
              <a:ext cx="587475" cy="1169275"/>
            </a:xfrm>
            <a:custGeom>
              <a:avLst/>
              <a:gdLst/>
              <a:ahLst/>
              <a:cxnLst/>
              <a:rect l="l" t="t" r="r" b="b"/>
              <a:pathLst>
                <a:path w="23499" h="46771" extrusionOk="0">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852250" y="3131925"/>
              <a:ext cx="629250" cy="449325"/>
            </a:xfrm>
            <a:custGeom>
              <a:avLst/>
              <a:gdLst/>
              <a:ahLst/>
              <a:cxnLst/>
              <a:rect l="l" t="t" r="r" b="b"/>
              <a:pathLst>
                <a:path w="25170" h="17973" extrusionOk="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848250" y="3127100"/>
              <a:ext cx="637275" cy="459700"/>
            </a:xfrm>
            <a:custGeom>
              <a:avLst/>
              <a:gdLst/>
              <a:ahLst/>
              <a:cxnLst/>
              <a:rect l="l" t="t" r="r" b="b"/>
              <a:pathLst>
                <a:path w="25491" h="18388" extrusionOk="0">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853050" y="3111825"/>
              <a:ext cx="245950" cy="480600"/>
            </a:xfrm>
            <a:custGeom>
              <a:avLst/>
              <a:gdLst/>
              <a:ahLst/>
              <a:cxnLst/>
              <a:rect l="l" t="t" r="r" b="b"/>
              <a:pathLst>
                <a:path w="9838" h="19224" extrusionOk="0">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006550" y="3155225"/>
              <a:ext cx="124575" cy="303800"/>
            </a:xfrm>
            <a:custGeom>
              <a:avLst/>
              <a:gdLst/>
              <a:ahLst/>
              <a:cxnLst/>
              <a:rect l="l" t="t" r="r" b="b"/>
              <a:pathLst>
                <a:path w="4983" h="12152" extrusionOk="0">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276575" y="3402800"/>
              <a:ext cx="204925" cy="104425"/>
            </a:xfrm>
            <a:custGeom>
              <a:avLst/>
              <a:gdLst/>
              <a:ahLst/>
              <a:cxnLst/>
              <a:rect l="l" t="t" r="r" b="b"/>
              <a:pathLst>
                <a:path w="8197" h="4177" extrusionOk="0">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270125" y="3397925"/>
              <a:ext cx="215400" cy="114925"/>
            </a:xfrm>
            <a:custGeom>
              <a:avLst/>
              <a:gdLst/>
              <a:ahLst/>
              <a:cxnLst/>
              <a:rect l="l" t="t" r="r" b="b"/>
              <a:pathLst>
                <a:path w="8616" h="4597" extrusionOk="0">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526475" y="3239600"/>
              <a:ext cx="90850" cy="322275"/>
            </a:xfrm>
            <a:custGeom>
              <a:avLst/>
              <a:gdLst/>
              <a:ahLst/>
              <a:cxnLst/>
              <a:rect l="l" t="t" r="r" b="b"/>
              <a:pathLst>
                <a:path w="3634" h="12891" extrusionOk="0">
                  <a:moveTo>
                    <a:pt x="2894" y="1"/>
                  </a:moveTo>
                  <a:lnTo>
                    <a:pt x="1" y="12698"/>
                  </a:lnTo>
                  <a:lnTo>
                    <a:pt x="740" y="12891"/>
                  </a:lnTo>
                  <a:lnTo>
                    <a:pt x="3633" y="194"/>
                  </a:lnTo>
                  <a:lnTo>
                    <a:pt x="2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520050" y="3233175"/>
              <a:ext cx="103700" cy="335125"/>
            </a:xfrm>
            <a:custGeom>
              <a:avLst/>
              <a:gdLst/>
              <a:ahLst/>
              <a:cxnLst/>
              <a:rect l="l" t="t" r="r" b="b"/>
              <a:pathLst>
                <a:path w="4148" h="13405" extrusionOk="0">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56825" y="3548200"/>
              <a:ext cx="391375" cy="27350"/>
            </a:xfrm>
            <a:custGeom>
              <a:avLst/>
              <a:gdLst/>
              <a:ahLst/>
              <a:cxnLst/>
              <a:rect l="l" t="t" r="r" b="b"/>
              <a:pathLst>
                <a:path w="15655" h="1094" extrusionOk="0">
                  <a:moveTo>
                    <a:pt x="15623" y="0"/>
                  </a:moveTo>
                  <a:lnTo>
                    <a:pt x="0" y="322"/>
                  </a:lnTo>
                  <a:lnTo>
                    <a:pt x="33" y="1093"/>
                  </a:lnTo>
                  <a:lnTo>
                    <a:pt x="15655" y="772"/>
                  </a:lnTo>
                  <a:lnTo>
                    <a:pt x="15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52000" y="3542575"/>
              <a:ext cx="401025" cy="38600"/>
            </a:xfrm>
            <a:custGeom>
              <a:avLst/>
              <a:gdLst/>
              <a:ahLst/>
              <a:cxnLst/>
              <a:rect l="l" t="t" r="r" b="b"/>
              <a:pathLst>
                <a:path w="16041" h="1544" extrusionOk="0">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553000" y="2925400"/>
              <a:ext cx="167175" cy="190475"/>
            </a:xfrm>
            <a:custGeom>
              <a:avLst/>
              <a:gdLst/>
              <a:ahLst/>
              <a:cxnLst/>
              <a:rect l="l" t="t" r="r" b="b"/>
              <a:pathLst>
                <a:path w="6687" h="7619" extrusionOk="0">
                  <a:moveTo>
                    <a:pt x="1" y="0"/>
                  </a:moveTo>
                  <a:lnTo>
                    <a:pt x="3344" y="7618"/>
                  </a:lnTo>
                  <a:lnTo>
                    <a:pt x="6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940475" y="4391175"/>
              <a:ext cx="989275" cy="520775"/>
            </a:xfrm>
            <a:custGeom>
              <a:avLst/>
              <a:gdLst/>
              <a:ahLst/>
              <a:cxnLst/>
              <a:rect l="l" t="t" r="r" b="b"/>
              <a:pathLst>
                <a:path w="39571" h="20831" extrusionOk="0">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3007975" y="4124375"/>
              <a:ext cx="854250" cy="429975"/>
            </a:xfrm>
            <a:custGeom>
              <a:avLst/>
              <a:gdLst/>
              <a:ahLst/>
              <a:cxnLst/>
              <a:rect l="l" t="t" r="r" b="b"/>
              <a:pathLst>
                <a:path w="34170" h="17199" extrusionOk="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934850" y="4385550"/>
              <a:ext cx="1000525" cy="532025"/>
            </a:xfrm>
            <a:custGeom>
              <a:avLst/>
              <a:gdLst/>
              <a:ahLst/>
              <a:cxnLst/>
              <a:rect l="l" t="t" r="r" b="b"/>
              <a:pathLst>
                <a:path w="40021" h="21281" extrusionOk="0">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1906225" y="2226250"/>
              <a:ext cx="3057750" cy="2244525"/>
            </a:xfrm>
            <a:custGeom>
              <a:avLst/>
              <a:gdLst/>
              <a:ahLst/>
              <a:cxnLst/>
              <a:rect l="l" t="t" r="r" b="b"/>
              <a:pathLst>
                <a:path w="122310" h="89781" extrusionOk="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1901400" y="2220625"/>
              <a:ext cx="3067400" cy="2254950"/>
            </a:xfrm>
            <a:custGeom>
              <a:avLst/>
              <a:gdLst/>
              <a:ahLst/>
              <a:cxnLst/>
              <a:rect l="l" t="t" r="r" b="b"/>
              <a:pathLst>
                <a:path w="122696" h="90198" extrusionOk="0">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1906225" y="4121975"/>
              <a:ext cx="3057750" cy="348800"/>
            </a:xfrm>
            <a:custGeom>
              <a:avLst/>
              <a:gdLst/>
              <a:ahLst/>
              <a:cxnLst/>
              <a:rect l="l" t="t" r="r" b="b"/>
              <a:pathLst>
                <a:path w="122310" h="13952" extrusionOk="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1901400" y="4116350"/>
              <a:ext cx="3067400" cy="359225"/>
            </a:xfrm>
            <a:custGeom>
              <a:avLst/>
              <a:gdLst/>
              <a:ahLst/>
              <a:cxnLst/>
              <a:rect l="l" t="t" r="r" b="b"/>
              <a:pathLst>
                <a:path w="122696" h="14369" extrusionOk="0">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60525" y="2365275"/>
              <a:ext cx="2749175" cy="1586350"/>
            </a:xfrm>
            <a:custGeom>
              <a:avLst/>
              <a:gdLst/>
              <a:ahLst/>
              <a:cxnLst/>
              <a:rect l="l" t="t" r="r" b="b"/>
              <a:pathLst>
                <a:path w="109967" h="63454" extrusionOk="0">
                  <a:moveTo>
                    <a:pt x="0" y="0"/>
                  </a:moveTo>
                  <a:lnTo>
                    <a:pt x="0" y="63454"/>
                  </a:lnTo>
                  <a:lnTo>
                    <a:pt x="109966" y="63454"/>
                  </a:lnTo>
                  <a:lnTo>
                    <a:pt x="1099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54900" y="2360450"/>
              <a:ext cx="2760425" cy="1596000"/>
            </a:xfrm>
            <a:custGeom>
              <a:avLst/>
              <a:gdLst/>
              <a:ahLst/>
              <a:cxnLst/>
              <a:rect l="l" t="t" r="r" b="b"/>
              <a:pathLst>
                <a:path w="110417" h="63840" extrusionOk="0">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940475" y="4911925"/>
              <a:ext cx="989275" cy="45025"/>
            </a:xfrm>
            <a:custGeom>
              <a:avLst/>
              <a:gdLst/>
              <a:ahLst/>
              <a:cxnLst/>
              <a:rect l="l" t="t" r="r" b="b"/>
              <a:pathLst>
                <a:path w="39571" h="1801" extrusionOk="0">
                  <a:moveTo>
                    <a:pt x="0" y="0"/>
                  </a:moveTo>
                  <a:lnTo>
                    <a:pt x="0" y="1801"/>
                  </a:lnTo>
                  <a:lnTo>
                    <a:pt x="39570" y="1801"/>
                  </a:lnTo>
                  <a:lnTo>
                    <a:pt x="395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935650" y="4907100"/>
              <a:ext cx="999725" cy="55475"/>
            </a:xfrm>
            <a:custGeom>
              <a:avLst/>
              <a:gdLst/>
              <a:ahLst/>
              <a:cxnLst/>
              <a:rect l="l" t="t" r="r" b="b"/>
              <a:pathLst>
                <a:path w="39989" h="2219" extrusionOk="0">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383575" y="2497075"/>
              <a:ext cx="147875" cy="199325"/>
            </a:xfrm>
            <a:custGeom>
              <a:avLst/>
              <a:gdLst/>
              <a:ahLst/>
              <a:cxnLst/>
              <a:rect l="l" t="t" r="r" b="b"/>
              <a:pathLst>
                <a:path w="5915" h="7973" extrusionOk="0">
                  <a:moveTo>
                    <a:pt x="0" y="0"/>
                  </a:moveTo>
                  <a:lnTo>
                    <a:pt x="3954" y="7972"/>
                  </a:lnTo>
                  <a:lnTo>
                    <a:pt x="5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377950" y="2491450"/>
              <a:ext cx="159125" cy="209975"/>
            </a:xfrm>
            <a:custGeom>
              <a:avLst/>
              <a:gdLst/>
              <a:ahLst/>
              <a:cxnLst/>
              <a:rect l="l" t="t" r="r" b="b"/>
              <a:pathLst>
                <a:path w="6365" h="8399" extrusionOk="0">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398825" y="2504300"/>
              <a:ext cx="94875" cy="192100"/>
            </a:xfrm>
            <a:custGeom>
              <a:avLst/>
              <a:gdLst/>
              <a:ahLst/>
              <a:cxnLst/>
              <a:rect l="l" t="t" r="r" b="b"/>
              <a:pathLst>
                <a:path w="3795" h="7684"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393200" y="2499475"/>
              <a:ext cx="106125" cy="201950"/>
            </a:xfrm>
            <a:custGeom>
              <a:avLst/>
              <a:gdLst/>
              <a:ahLst/>
              <a:cxnLst/>
              <a:rect l="l" t="t" r="r" b="b"/>
              <a:pathLst>
                <a:path w="4245" h="8078" extrusionOk="0">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377950" y="2489825"/>
              <a:ext cx="104475" cy="206575"/>
            </a:xfrm>
            <a:custGeom>
              <a:avLst/>
              <a:gdLst/>
              <a:ahLst/>
              <a:cxnLst/>
              <a:rect l="l" t="t" r="r" b="b"/>
              <a:pathLst>
                <a:path w="4179" h="8263"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372325" y="2484200"/>
              <a:ext cx="115725" cy="217225"/>
            </a:xfrm>
            <a:custGeom>
              <a:avLst/>
              <a:gdLst/>
              <a:ahLst/>
              <a:cxnLst/>
              <a:rect l="l" t="t" r="r" b="b"/>
              <a:pathLst>
                <a:path w="4629" h="8689" extrusionOk="0">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153725" y="2452075"/>
              <a:ext cx="328700" cy="244325"/>
            </a:xfrm>
            <a:custGeom>
              <a:avLst/>
              <a:gdLst/>
              <a:ahLst/>
              <a:cxnLst/>
              <a:rect l="l" t="t" r="r" b="b"/>
              <a:pathLst>
                <a:path w="13148" h="9773" extrusionOk="0">
                  <a:moveTo>
                    <a:pt x="1" y="0"/>
                  </a:moveTo>
                  <a:lnTo>
                    <a:pt x="2412" y="9772"/>
                  </a:lnTo>
                  <a:lnTo>
                    <a:pt x="13148" y="9772"/>
                  </a:lnTo>
                  <a:lnTo>
                    <a:pt x="11444" y="1125"/>
                  </a:lnTo>
                  <a:lnTo>
                    <a:pt x="6108" y="1125"/>
                  </a:lnTo>
                  <a:lnTo>
                    <a:pt x="51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148100" y="2447250"/>
              <a:ext cx="339950" cy="253950"/>
            </a:xfrm>
            <a:custGeom>
              <a:avLst/>
              <a:gdLst/>
              <a:ahLst/>
              <a:cxnLst/>
              <a:rect l="l" t="t" r="r" b="b"/>
              <a:pathLst>
                <a:path w="13598" h="10158" extrusionOk="0">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383575" y="2857075"/>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377950" y="2852275"/>
              <a:ext cx="159125" cy="209750"/>
            </a:xfrm>
            <a:custGeom>
              <a:avLst/>
              <a:gdLst/>
              <a:ahLst/>
              <a:cxnLst/>
              <a:rect l="l" t="t" r="r" b="b"/>
              <a:pathLst>
                <a:path w="6365" h="8390" extrusionOk="0">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398825" y="2865125"/>
              <a:ext cx="94875" cy="191275"/>
            </a:xfrm>
            <a:custGeom>
              <a:avLst/>
              <a:gdLst/>
              <a:ahLst/>
              <a:cxnLst/>
              <a:rect l="l" t="t" r="r" b="b"/>
              <a:pathLst>
                <a:path w="3795" h="7651" extrusionOk="0">
                  <a:moveTo>
                    <a:pt x="1" y="0"/>
                  </a:moveTo>
                  <a:lnTo>
                    <a:pt x="3344" y="7651"/>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393200" y="2859500"/>
              <a:ext cx="106125" cy="202525"/>
            </a:xfrm>
            <a:custGeom>
              <a:avLst/>
              <a:gdLst/>
              <a:ahLst/>
              <a:cxnLst/>
              <a:rect l="l" t="t" r="r" b="b"/>
              <a:pathLst>
                <a:path w="4245" h="8101" extrusionOk="0">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377950" y="2849850"/>
              <a:ext cx="104475" cy="206550"/>
            </a:xfrm>
            <a:custGeom>
              <a:avLst/>
              <a:gdLst/>
              <a:ahLst/>
              <a:cxnLst/>
              <a:rect l="l" t="t" r="r" b="b"/>
              <a:pathLst>
                <a:path w="4179" h="8262"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372325" y="2844225"/>
              <a:ext cx="115725" cy="217300"/>
            </a:xfrm>
            <a:custGeom>
              <a:avLst/>
              <a:gdLst/>
              <a:ahLst/>
              <a:cxnLst/>
              <a:rect l="l" t="t" r="r" b="b"/>
              <a:pathLst>
                <a:path w="4629" h="8692" extrusionOk="0">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153725" y="2812875"/>
              <a:ext cx="328700" cy="243525"/>
            </a:xfrm>
            <a:custGeom>
              <a:avLst/>
              <a:gdLst/>
              <a:ahLst/>
              <a:cxnLst/>
              <a:rect l="l" t="t" r="r" b="b"/>
              <a:pathLst>
                <a:path w="13148" h="9741" extrusionOk="0">
                  <a:moveTo>
                    <a:pt x="1" y="1"/>
                  </a:moveTo>
                  <a:lnTo>
                    <a:pt x="2412" y="9741"/>
                  </a:lnTo>
                  <a:lnTo>
                    <a:pt x="13148" y="9741"/>
                  </a:lnTo>
                  <a:lnTo>
                    <a:pt x="11444" y="1094"/>
                  </a:lnTo>
                  <a:lnTo>
                    <a:pt x="6108" y="1094"/>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148100" y="2807250"/>
              <a:ext cx="339950" cy="254775"/>
            </a:xfrm>
            <a:custGeom>
              <a:avLst/>
              <a:gdLst/>
              <a:ahLst/>
              <a:cxnLst/>
              <a:rect l="l" t="t" r="r" b="b"/>
              <a:pathLst>
                <a:path w="13598" h="10191" extrusionOk="0">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383575" y="3217900"/>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377950" y="3212275"/>
              <a:ext cx="159125" cy="209775"/>
            </a:xfrm>
            <a:custGeom>
              <a:avLst/>
              <a:gdLst/>
              <a:ahLst/>
              <a:cxnLst/>
              <a:rect l="l" t="t" r="r" b="b"/>
              <a:pathLst>
                <a:path w="6365" h="8391" extrusionOk="0">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398825" y="3225150"/>
              <a:ext cx="94875" cy="192075"/>
            </a:xfrm>
            <a:custGeom>
              <a:avLst/>
              <a:gdLst/>
              <a:ahLst/>
              <a:cxnLst/>
              <a:rect l="l" t="t" r="r" b="b"/>
              <a:pathLst>
                <a:path w="3795" h="7683"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393200" y="3219525"/>
              <a:ext cx="106125" cy="202725"/>
            </a:xfrm>
            <a:custGeom>
              <a:avLst/>
              <a:gdLst/>
              <a:ahLst/>
              <a:cxnLst/>
              <a:rect l="l" t="t" r="r" b="b"/>
              <a:pathLst>
                <a:path w="4245" h="8109" extrusionOk="0">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377950" y="3209875"/>
              <a:ext cx="104475" cy="207350"/>
            </a:xfrm>
            <a:custGeom>
              <a:avLst/>
              <a:gdLst/>
              <a:ahLst/>
              <a:cxnLst/>
              <a:rect l="l" t="t" r="r" b="b"/>
              <a:pathLst>
                <a:path w="4179" h="8294" extrusionOk="0">
                  <a:moveTo>
                    <a:pt x="0" y="0"/>
                  </a:moveTo>
                  <a:lnTo>
                    <a:pt x="4179" y="8294"/>
                  </a:lnTo>
                  <a:lnTo>
                    <a:pt x="3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372325" y="3205050"/>
              <a:ext cx="115725" cy="217225"/>
            </a:xfrm>
            <a:custGeom>
              <a:avLst/>
              <a:gdLst/>
              <a:ahLst/>
              <a:cxnLst/>
              <a:rect l="l" t="t" r="r" b="b"/>
              <a:pathLst>
                <a:path w="4629" h="8689" extrusionOk="0">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53725" y="3172900"/>
              <a:ext cx="328700" cy="244325"/>
            </a:xfrm>
            <a:custGeom>
              <a:avLst/>
              <a:gdLst/>
              <a:ahLst/>
              <a:cxnLst/>
              <a:rect l="l" t="t" r="r" b="b"/>
              <a:pathLst>
                <a:path w="13148" h="9773" extrusionOk="0">
                  <a:moveTo>
                    <a:pt x="1" y="1"/>
                  </a:moveTo>
                  <a:lnTo>
                    <a:pt x="2412" y="9773"/>
                  </a:lnTo>
                  <a:lnTo>
                    <a:pt x="13148" y="9773"/>
                  </a:lnTo>
                  <a:lnTo>
                    <a:pt x="11444" y="1126"/>
                  </a:lnTo>
                  <a:lnTo>
                    <a:pt x="6108" y="1126"/>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8100" y="3168075"/>
              <a:ext cx="339950" cy="253975"/>
            </a:xfrm>
            <a:custGeom>
              <a:avLst/>
              <a:gdLst/>
              <a:ahLst/>
              <a:cxnLst/>
              <a:rect l="l" t="t" r="r" b="b"/>
              <a:pathLst>
                <a:path w="13598" h="10159" extrusionOk="0">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91075" y="334890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5450" y="3344075"/>
              <a:ext cx="159950" cy="209775"/>
            </a:xfrm>
            <a:custGeom>
              <a:avLst/>
              <a:gdLst/>
              <a:ahLst/>
              <a:cxnLst/>
              <a:rect l="l" t="t" r="r" b="b"/>
              <a:pathLst>
                <a:path w="6398" h="8391" extrusionOk="0">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607150" y="3356925"/>
              <a:ext cx="94050" cy="191300"/>
            </a:xfrm>
            <a:custGeom>
              <a:avLst/>
              <a:gdLst/>
              <a:ahLst/>
              <a:cxnLst/>
              <a:rect l="l" t="t" r="r" b="b"/>
              <a:pathLst>
                <a:path w="3762" h="7652" extrusionOk="0">
                  <a:moveTo>
                    <a:pt x="1" y="1"/>
                  </a:moveTo>
                  <a:lnTo>
                    <a:pt x="3344" y="7651"/>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601525" y="3351300"/>
              <a:ext cx="105300" cy="202550"/>
            </a:xfrm>
            <a:custGeom>
              <a:avLst/>
              <a:gdLst/>
              <a:ahLst/>
              <a:cxnLst/>
              <a:rect l="l" t="t" r="r" b="b"/>
              <a:pathLst>
                <a:path w="4212" h="8102" extrusionOk="0">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6250" y="334167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625" y="3336050"/>
              <a:ext cx="115750" cy="217800"/>
            </a:xfrm>
            <a:custGeom>
              <a:avLst/>
              <a:gdLst/>
              <a:ahLst/>
              <a:cxnLst/>
              <a:rect l="l" t="t" r="r" b="b"/>
              <a:pathLst>
                <a:path w="4630" h="8712" extrusionOk="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361250" y="3304700"/>
              <a:ext cx="329500" cy="243525"/>
            </a:xfrm>
            <a:custGeom>
              <a:avLst/>
              <a:gdLst/>
              <a:ahLst/>
              <a:cxnLst/>
              <a:rect l="l" t="t" r="r" b="b"/>
              <a:pathLst>
                <a:path w="13180" h="9741" extrusionOk="0">
                  <a:moveTo>
                    <a:pt x="1" y="0"/>
                  </a:moveTo>
                  <a:lnTo>
                    <a:pt x="2411" y="9740"/>
                  </a:lnTo>
                  <a:lnTo>
                    <a:pt x="13180" y="9740"/>
                  </a:lnTo>
                  <a:lnTo>
                    <a:pt x="11476" y="1093"/>
                  </a:lnTo>
                  <a:lnTo>
                    <a:pt x="6108" y="1093"/>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355625" y="3299075"/>
              <a:ext cx="340750" cy="254775"/>
            </a:xfrm>
            <a:custGeom>
              <a:avLst/>
              <a:gdLst/>
              <a:ahLst/>
              <a:cxnLst/>
              <a:rect l="l" t="t" r="r" b="b"/>
              <a:pathLst>
                <a:path w="13630" h="10191" extrusionOk="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91075" y="2493850"/>
              <a:ext cx="148700" cy="199325"/>
            </a:xfrm>
            <a:custGeom>
              <a:avLst/>
              <a:gdLst/>
              <a:ahLst/>
              <a:cxnLst/>
              <a:rect l="l" t="t" r="r" b="b"/>
              <a:pathLst>
                <a:path w="5948" h="7973" extrusionOk="0">
                  <a:moveTo>
                    <a:pt x="1" y="1"/>
                  </a:moveTo>
                  <a:lnTo>
                    <a:pt x="3987" y="7972"/>
                  </a:lnTo>
                  <a:lnTo>
                    <a:pt x="59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5450" y="2489025"/>
              <a:ext cx="159950" cy="209775"/>
            </a:xfrm>
            <a:custGeom>
              <a:avLst/>
              <a:gdLst/>
              <a:ahLst/>
              <a:cxnLst/>
              <a:rect l="l" t="t" r="r" b="b"/>
              <a:pathLst>
                <a:path w="6398" h="8391" extrusionOk="0">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607150" y="2501900"/>
              <a:ext cx="94050" cy="191275"/>
            </a:xfrm>
            <a:custGeom>
              <a:avLst/>
              <a:gdLst/>
              <a:ahLst/>
              <a:cxnLst/>
              <a:rect l="l" t="t" r="r" b="b"/>
              <a:pathLst>
                <a:path w="3762" h="7651" extrusionOk="0">
                  <a:moveTo>
                    <a:pt x="1" y="0"/>
                  </a:moveTo>
                  <a:lnTo>
                    <a:pt x="3344" y="7650"/>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601525" y="2496275"/>
              <a:ext cx="105300" cy="202525"/>
            </a:xfrm>
            <a:custGeom>
              <a:avLst/>
              <a:gdLst/>
              <a:ahLst/>
              <a:cxnLst/>
              <a:rect l="l" t="t" r="r" b="b"/>
              <a:pathLst>
                <a:path w="4212" h="8101" extrusionOk="0">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6250" y="248662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580625" y="2481800"/>
              <a:ext cx="115750" cy="217200"/>
            </a:xfrm>
            <a:custGeom>
              <a:avLst/>
              <a:gdLst/>
              <a:ahLst/>
              <a:cxnLst/>
              <a:rect l="l" t="t" r="r" b="b"/>
              <a:pathLst>
                <a:path w="4630" h="8688" extrusionOk="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361250" y="2449650"/>
              <a:ext cx="329500" cy="243525"/>
            </a:xfrm>
            <a:custGeom>
              <a:avLst/>
              <a:gdLst/>
              <a:ahLst/>
              <a:cxnLst/>
              <a:rect l="l" t="t" r="r" b="b"/>
              <a:pathLst>
                <a:path w="13180" h="9741" extrusionOk="0">
                  <a:moveTo>
                    <a:pt x="1" y="1"/>
                  </a:moveTo>
                  <a:lnTo>
                    <a:pt x="2411" y="9740"/>
                  </a:lnTo>
                  <a:lnTo>
                    <a:pt x="13180" y="9740"/>
                  </a:lnTo>
                  <a:lnTo>
                    <a:pt x="11476" y="1094"/>
                  </a:lnTo>
                  <a:lnTo>
                    <a:pt x="6108" y="1094"/>
                  </a:lnTo>
                  <a:lnTo>
                    <a:pt x="5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355625" y="2444025"/>
              <a:ext cx="340750" cy="254775"/>
            </a:xfrm>
            <a:custGeom>
              <a:avLst/>
              <a:gdLst/>
              <a:ahLst/>
              <a:cxnLst/>
              <a:rect l="l" t="t" r="r" b="b"/>
              <a:pathLst>
                <a:path w="13630" h="10191" extrusionOk="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591075" y="369285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585450" y="3687225"/>
              <a:ext cx="159950" cy="209975"/>
            </a:xfrm>
            <a:custGeom>
              <a:avLst/>
              <a:gdLst/>
              <a:ahLst/>
              <a:cxnLst/>
              <a:rect l="l" t="t" r="r" b="b"/>
              <a:pathLst>
                <a:path w="6398" h="8399" extrusionOk="0">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07150" y="3700075"/>
              <a:ext cx="94050" cy="192100"/>
            </a:xfrm>
            <a:custGeom>
              <a:avLst/>
              <a:gdLst/>
              <a:ahLst/>
              <a:cxnLst/>
              <a:rect l="l" t="t" r="r" b="b"/>
              <a:pathLst>
                <a:path w="3762" h="7684" extrusionOk="0">
                  <a:moveTo>
                    <a:pt x="1" y="1"/>
                  </a:moveTo>
                  <a:lnTo>
                    <a:pt x="3344" y="7683"/>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01525" y="3695250"/>
              <a:ext cx="105300" cy="201950"/>
            </a:xfrm>
            <a:custGeom>
              <a:avLst/>
              <a:gdLst/>
              <a:ahLst/>
              <a:cxnLst/>
              <a:rect l="l" t="t" r="r" b="b"/>
              <a:pathLst>
                <a:path w="4212" h="8078" extrusionOk="0">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586250" y="3685600"/>
              <a:ext cx="104500" cy="206575"/>
            </a:xfrm>
            <a:custGeom>
              <a:avLst/>
              <a:gdLst/>
              <a:ahLst/>
              <a:cxnLst/>
              <a:rect l="l" t="t" r="r" b="b"/>
              <a:pathLst>
                <a:path w="4180" h="8263" extrusionOk="0">
                  <a:moveTo>
                    <a:pt x="1" y="1"/>
                  </a:moveTo>
                  <a:lnTo>
                    <a:pt x="4180" y="8262"/>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580625" y="3679975"/>
              <a:ext cx="115750" cy="217300"/>
            </a:xfrm>
            <a:custGeom>
              <a:avLst/>
              <a:gdLst/>
              <a:ahLst/>
              <a:cxnLst/>
              <a:rect l="l" t="t" r="r" b="b"/>
              <a:pathLst>
                <a:path w="4630" h="8692" extrusionOk="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361250" y="3647850"/>
              <a:ext cx="329500" cy="244325"/>
            </a:xfrm>
            <a:custGeom>
              <a:avLst/>
              <a:gdLst/>
              <a:ahLst/>
              <a:cxnLst/>
              <a:rect l="l" t="t" r="r" b="b"/>
              <a:pathLst>
                <a:path w="13180" h="9773" extrusionOk="0">
                  <a:moveTo>
                    <a:pt x="1" y="0"/>
                  </a:moveTo>
                  <a:lnTo>
                    <a:pt x="2411" y="9772"/>
                  </a:lnTo>
                  <a:lnTo>
                    <a:pt x="13180" y="9772"/>
                  </a:lnTo>
                  <a:lnTo>
                    <a:pt x="11476" y="1125"/>
                  </a:lnTo>
                  <a:lnTo>
                    <a:pt x="6108" y="1125"/>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355625" y="3643025"/>
              <a:ext cx="340750" cy="253950"/>
            </a:xfrm>
            <a:custGeom>
              <a:avLst/>
              <a:gdLst/>
              <a:ahLst/>
              <a:cxnLst/>
              <a:rect l="l" t="t" r="r" b="b"/>
              <a:pathLst>
                <a:path w="13630" h="10158" extrusionOk="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3617100" y="2493050"/>
              <a:ext cx="253975" cy="908100"/>
            </a:xfrm>
            <a:custGeom>
              <a:avLst/>
              <a:gdLst/>
              <a:ahLst/>
              <a:cxnLst/>
              <a:rect l="l" t="t" r="r" b="b"/>
              <a:pathLst>
                <a:path w="10159" h="36324" extrusionOk="0">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3711925" y="2493050"/>
              <a:ext cx="11275" cy="266025"/>
            </a:xfrm>
            <a:custGeom>
              <a:avLst/>
              <a:gdLst/>
              <a:ahLst/>
              <a:cxnLst/>
              <a:rect l="l" t="t" r="r" b="b"/>
              <a:pathLst>
                <a:path w="451" h="10641" extrusionOk="0">
                  <a:moveTo>
                    <a:pt x="1" y="0"/>
                  </a:moveTo>
                  <a:lnTo>
                    <a:pt x="1" y="10640"/>
                  </a:lnTo>
                  <a:lnTo>
                    <a:pt x="451" y="10640"/>
                  </a:lnTo>
                  <a:lnTo>
                    <a:pt x="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3850150" y="2476975"/>
              <a:ext cx="31375" cy="31375"/>
            </a:xfrm>
            <a:custGeom>
              <a:avLst/>
              <a:gdLst/>
              <a:ahLst/>
              <a:cxnLst/>
              <a:rect l="l" t="t" r="r" b="b"/>
              <a:pathLst>
                <a:path w="1255" h="1255" extrusionOk="0">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3844525" y="2472150"/>
              <a:ext cx="42625" cy="41825"/>
            </a:xfrm>
            <a:custGeom>
              <a:avLst/>
              <a:gdLst/>
              <a:ahLst/>
              <a:cxnLst/>
              <a:rect l="l" t="t" r="r" b="b"/>
              <a:pathLst>
                <a:path w="1705" h="1673" extrusionOk="0">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3702300" y="2476975"/>
              <a:ext cx="31350" cy="31375"/>
            </a:xfrm>
            <a:custGeom>
              <a:avLst/>
              <a:gdLst/>
              <a:ahLst/>
              <a:cxnLst/>
              <a:rect l="l" t="t" r="r" b="b"/>
              <a:pathLst>
                <a:path w="1254" h="1255" extrusionOk="0">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3697475" y="2472150"/>
              <a:ext cx="41800" cy="41825"/>
            </a:xfrm>
            <a:custGeom>
              <a:avLst/>
              <a:gdLst/>
              <a:ahLst/>
              <a:cxnLst/>
              <a:rect l="l" t="t" r="r" b="b"/>
              <a:pathLst>
                <a:path w="1672" h="1673" extrusionOk="0">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3163075" y="2504300"/>
              <a:ext cx="87625" cy="532825"/>
            </a:xfrm>
            <a:custGeom>
              <a:avLst/>
              <a:gdLst/>
              <a:ahLst/>
              <a:cxnLst/>
              <a:rect l="l" t="t" r="r" b="b"/>
              <a:pathLst>
                <a:path w="3505" h="21313" extrusionOk="0">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3153425" y="2481000"/>
              <a:ext cx="31375" cy="31350"/>
            </a:xfrm>
            <a:custGeom>
              <a:avLst/>
              <a:gdLst/>
              <a:ahLst/>
              <a:cxnLst/>
              <a:rect l="l" t="t" r="r" b="b"/>
              <a:pathLst>
                <a:path w="1255" h="1254" extrusionOk="0">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3147800" y="2475375"/>
              <a:ext cx="41825" cy="41800"/>
            </a:xfrm>
            <a:custGeom>
              <a:avLst/>
              <a:gdLst/>
              <a:ahLst/>
              <a:cxnLst/>
              <a:rect l="l" t="t" r="r" b="b"/>
              <a:pathLst>
                <a:path w="1673" h="1672"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753225" y="2987275"/>
              <a:ext cx="488625" cy="170375"/>
            </a:xfrm>
            <a:custGeom>
              <a:avLst/>
              <a:gdLst/>
              <a:ahLst/>
              <a:cxnLst/>
              <a:rect l="l" t="t" r="r" b="b"/>
              <a:pathLst>
                <a:path w="19545" h="6815" extrusionOk="0">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737150" y="29768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732325" y="2972000"/>
              <a:ext cx="41825" cy="41825"/>
            </a:xfrm>
            <a:custGeom>
              <a:avLst/>
              <a:gdLst/>
              <a:ahLst/>
              <a:cxnLst/>
              <a:rect l="l" t="t" r="r" b="b"/>
              <a:pathLst>
                <a:path w="1673" h="1673"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463125" y="3198625"/>
              <a:ext cx="1296250" cy="180825"/>
            </a:xfrm>
            <a:custGeom>
              <a:avLst/>
              <a:gdLst/>
              <a:ahLst/>
              <a:cxnLst/>
              <a:rect l="l" t="t" r="r" b="b"/>
              <a:pathLst>
                <a:path w="51850" h="7233" extrusionOk="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447850" y="3188175"/>
              <a:ext cx="31375" cy="31375"/>
            </a:xfrm>
            <a:custGeom>
              <a:avLst/>
              <a:gdLst/>
              <a:ahLst/>
              <a:cxnLst/>
              <a:rect l="l" t="t" r="r" b="b"/>
              <a:pathLst>
                <a:path w="1255" h="1255" extrusionOk="0">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443025" y="3182550"/>
              <a:ext cx="41825" cy="41800"/>
            </a:xfrm>
            <a:custGeom>
              <a:avLst/>
              <a:gdLst/>
              <a:ahLst/>
              <a:cxnLst/>
              <a:rect l="l" t="t" r="r" b="b"/>
              <a:pathLst>
                <a:path w="1673" h="1672"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906725" y="3472650"/>
              <a:ext cx="368075" cy="307000"/>
            </a:xfrm>
            <a:custGeom>
              <a:avLst/>
              <a:gdLst/>
              <a:ahLst/>
              <a:cxnLst/>
              <a:rect l="l" t="t" r="r" b="b"/>
              <a:pathLst>
                <a:path w="14723" h="12280" extrusionOk="0">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892250" y="37555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887425" y="3750700"/>
              <a:ext cx="41825" cy="41825"/>
            </a:xfrm>
            <a:custGeom>
              <a:avLst/>
              <a:gdLst/>
              <a:ahLst/>
              <a:cxnLst/>
              <a:rect l="l" t="t" r="r" b="b"/>
              <a:pathLst>
                <a:path w="1673" h="1673" extrusionOk="0">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3579350" y="3472650"/>
              <a:ext cx="368075" cy="307000"/>
            </a:xfrm>
            <a:custGeom>
              <a:avLst/>
              <a:gdLst/>
              <a:ahLst/>
              <a:cxnLst/>
              <a:rect l="l" t="t" r="r" b="b"/>
              <a:pathLst>
                <a:path w="14723" h="12280" extrusionOk="0">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3930525" y="3755525"/>
              <a:ext cx="31350" cy="31375"/>
            </a:xfrm>
            <a:custGeom>
              <a:avLst/>
              <a:gdLst/>
              <a:ahLst/>
              <a:cxnLst/>
              <a:rect l="l" t="t" r="r" b="b"/>
              <a:pathLst>
                <a:path w="1254" h="1255" extrusionOk="0">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3924900" y="3750700"/>
              <a:ext cx="41800" cy="41825"/>
            </a:xfrm>
            <a:custGeom>
              <a:avLst/>
              <a:gdLst/>
              <a:ahLst/>
              <a:cxnLst/>
              <a:rect l="l" t="t" r="r" b="b"/>
              <a:pathLst>
                <a:path w="1672" h="1673"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3717550" y="3065225"/>
              <a:ext cx="429150" cy="208150"/>
            </a:xfrm>
            <a:custGeom>
              <a:avLst/>
              <a:gdLst/>
              <a:ahLst/>
              <a:cxnLst/>
              <a:rect l="l" t="t" r="r" b="b"/>
              <a:pathLst>
                <a:path w="17166" h="8326" extrusionOk="0">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137850" y="3050750"/>
              <a:ext cx="31375" cy="31375"/>
            </a:xfrm>
            <a:custGeom>
              <a:avLst/>
              <a:gdLst/>
              <a:ahLst/>
              <a:cxnLst/>
              <a:rect l="l" t="t" r="r" b="b"/>
              <a:pathLst>
                <a:path w="1255" h="1255" extrusionOk="0">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133025" y="3045925"/>
              <a:ext cx="41825" cy="41825"/>
            </a:xfrm>
            <a:custGeom>
              <a:avLst/>
              <a:gdLst/>
              <a:ahLst/>
              <a:cxnLst/>
              <a:rect l="l" t="t" r="r" b="b"/>
              <a:pathLst>
                <a:path w="1673" h="1673" extrusionOk="0">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3828450" y="3381050"/>
              <a:ext cx="499875" cy="175200"/>
            </a:xfrm>
            <a:custGeom>
              <a:avLst/>
              <a:gdLst/>
              <a:ahLst/>
              <a:cxnLst/>
              <a:rect l="l" t="t" r="r" b="b"/>
              <a:pathLst>
                <a:path w="19995" h="7008" extrusionOk="0">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307400" y="3550600"/>
              <a:ext cx="31375" cy="31375"/>
            </a:xfrm>
            <a:custGeom>
              <a:avLst/>
              <a:gdLst/>
              <a:ahLst/>
              <a:cxnLst/>
              <a:rect l="l" t="t" r="r" b="b"/>
              <a:pathLst>
                <a:path w="1255" h="1255" extrusionOk="0">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302600" y="3545775"/>
              <a:ext cx="41800" cy="41825"/>
            </a:xfrm>
            <a:custGeom>
              <a:avLst/>
              <a:gdLst/>
              <a:ahLst/>
              <a:cxnLst/>
              <a:rect l="l" t="t" r="r" b="b"/>
              <a:pathLst>
                <a:path w="1672" h="1673" extrusionOk="0">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974225" y="2715850"/>
              <a:ext cx="920950" cy="791375"/>
            </a:xfrm>
            <a:custGeom>
              <a:avLst/>
              <a:gdLst/>
              <a:ahLst/>
              <a:cxnLst/>
              <a:rect l="l" t="t" r="r" b="b"/>
              <a:pathLst>
                <a:path w="36838" h="31655" extrusionOk="0">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977425" y="2710025"/>
              <a:ext cx="914550" cy="802825"/>
            </a:xfrm>
            <a:custGeom>
              <a:avLst/>
              <a:gdLst/>
              <a:ahLst/>
              <a:cxnLst/>
              <a:rect l="l" t="t" r="r" b="b"/>
              <a:pathLst>
                <a:path w="36582" h="32113" extrusionOk="0">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3012800" y="2747600"/>
              <a:ext cx="843800" cy="729900"/>
            </a:xfrm>
            <a:custGeom>
              <a:avLst/>
              <a:gdLst/>
              <a:ahLst/>
              <a:cxnLst/>
              <a:rect l="l" t="t" r="r" b="b"/>
              <a:pathLst>
                <a:path w="33752" h="29196" extrusionOk="0">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3009575" y="2742175"/>
              <a:ext cx="850250" cy="740950"/>
            </a:xfrm>
            <a:custGeom>
              <a:avLst/>
              <a:gdLst/>
              <a:ahLst/>
              <a:cxnLst/>
              <a:rect l="l" t="t" r="r" b="b"/>
              <a:pathLst>
                <a:path w="34010" h="29638" extrusionOk="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3366375" y="2914550"/>
              <a:ext cx="135850" cy="521150"/>
            </a:xfrm>
            <a:custGeom>
              <a:avLst/>
              <a:gdLst/>
              <a:ahLst/>
              <a:cxnLst/>
              <a:rect l="l" t="t" r="r" b="b"/>
              <a:pathLst>
                <a:path w="5434" h="20846" extrusionOk="0">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003650" y="3086925"/>
              <a:ext cx="423525" cy="291950"/>
            </a:xfrm>
            <a:custGeom>
              <a:avLst/>
              <a:gdLst/>
              <a:ahLst/>
              <a:cxnLst/>
              <a:rect l="l" t="t" r="r" b="b"/>
              <a:pathLst>
                <a:path w="16941" h="11678" extrusionOk="0">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112125" y="3168875"/>
              <a:ext cx="157550" cy="145500"/>
            </a:xfrm>
            <a:custGeom>
              <a:avLst/>
              <a:gdLst/>
              <a:ahLst/>
              <a:cxnLst/>
              <a:rect l="l" t="t" r="r" b="b"/>
              <a:pathLst>
                <a:path w="6302" h="5820" extrusionOk="0">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108125" y="3164875"/>
              <a:ext cx="165550" cy="153050"/>
            </a:xfrm>
            <a:custGeom>
              <a:avLst/>
              <a:gdLst/>
              <a:ahLst/>
              <a:cxnLst/>
              <a:rect l="l" t="t" r="r" b="b"/>
              <a:pathLst>
                <a:path w="6622" h="6122" extrusionOk="0">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219825" y="3191400"/>
              <a:ext cx="59475" cy="107700"/>
            </a:xfrm>
            <a:custGeom>
              <a:avLst/>
              <a:gdLst/>
              <a:ahLst/>
              <a:cxnLst/>
              <a:rect l="l" t="t" r="r" b="b"/>
              <a:pathLst>
                <a:path w="2379" h="4308" extrusionOk="0">
                  <a:moveTo>
                    <a:pt x="1736" y="0"/>
                  </a:moveTo>
                  <a:lnTo>
                    <a:pt x="0" y="2057"/>
                  </a:lnTo>
                  <a:lnTo>
                    <a:pt x="739" y="4307"/>
                  </a:lnTo>
                  <a:lnTo>
                    <a:pt x="2379" y="2572"/>
                  </a:lnTo>
                  <a:lnTo>
                    <a:pt x="1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216600" y="3187375"/>
              <a:ext cx="66725" cy="115275"/>
            </a:xfrm>
            <a:custGeom>
              <a:avLst/>
              <a:gdLst/>
              <a:ahLst/>
              <a:cxnLst/>
              <a:rect l="l" t="t" r="r" b="b"/>
              <a:pathLst>
                <a:path w="2669" h="4611" extrusionOk="0">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692150" y="2510725"/>
              <a:ext cx="427550" cy="357150"/>
            </a:xfrm>
            <a:custGeom>
              <a:avLst/>
              <a:gdLst/>
              <a:ahLst/>
              <a:cxnLst/>
              <a:rect l="l" t="t" r="r" b="b"/>
              <a:pathLst>
                <a:path w="17102" h="14286" extrusionOk="0">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836800" y="2611975"/>
              <a:ext cx="177625" cy="168000"/>
            </a:xfrm>
            <a:custGeom>
              <a:avLst/>
              <a:gdLst/>
              <a:ahLst/>
              <a:cxnLst/>
              <a:rect l="l" t="t" r="r" b="b"/>
              <a:pathLst>
                <a:path w="7105" h="6720" extrusionOk="0">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832775" y="2608175"/>
              <a:ext cx="185675" cy="175000"/>
            </a:xfrm>
            <a:custGeom>
              <a:avLst/>
              <a:gdLst/>
              <a:ahLst/>
              <a:cxnLst/>
              <a:rect l="l" t="t" r="r" b="b"/>
              <a:pathLst>
                <a:path w="7427" h="7000" extrusionOk="0">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845650" y="2627250"/>
              <a:ext cx="56275" cy="95650"/>
            </a:xfrm>
            <a:custGeom>
              <a:avLst/>
              <a:gdLst/>
              <a:ahLst/>
              <a:cxnLst/>
              <a:rect l="l" t="t" r="r" b="b"/>
              <a:pathLst>
                <a:path w="2251" h="3826" extrusionOk="0">
                  <a:moveTo>
                    <a:pt x="2186" y="1"/>
                  </a:moveTo>
                  <a:lnTo>
                    <a:pt x="129" y="1190"/>
                  </a:lnTo>
                  <a:lnTo>
                    <a:pt x="0" y="3826"/>
                  </a:lnTo>
                  <a:lnTo>
                    <a:pt x="2250" y="2347"/>
                  </a:lnTo>
                  <a:lnTo>
                    <a:pt x="2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841625" y="2623225"/>
              <a:ext cx="64325" cy="103500"/>
            </a:xfrm>
            <a:custGeom>
              <a:avLst/>
              <a:gdLst/>
              <a:ahLst/>
              <a:cxnLst/>
              <a:rect l="l" t="t" r="r" b="b"/>
              <a:pathLst>
                <a:path w="2573" h="4140" extrusionOk="0">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3290050" y="3551400"/>
              <a:ext cx="279675" cy="397425"/>
            </a:xfrm>
            <a:custGeom>
              <a:avLst/>
              <a:gdLst/>
              <a:ahLst/>
              <a:cxnLst/>
              <a:rect l="l" t="t" r="r" b="b"/>
              <a:pathLst>
                <a:path w="11187" h="15897" extrusionOk="0">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3363975" y="3655875"/>
              <a:ext cx="136625" cy="134225"/>
            </a:xfrm>
            <a:custGeom>
              <a:avLst/>
              <a:gdLst/>
              <a:ahLst/>
              <a:cxnLst/>
              <a:rect l="l" t="t" r="r" b="b"/>
              <a:pathLst>
                <a:path w="5465" h="5369" extrusionOk="0">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3359950" y="3651850"/>
              <a:ext cx="144675" cy="141800"/>
            </a:xfrm>
            <a:custGeom>
              <a:avLst/>
              <a:gdLst/>
              <a:ahLst/>
              <a:cxnLst/>
              <a:rect l="l" t="t" r="r" b="b"/>
              <a:pathLst>
                <a:path w="5787" h="5672" extrusionOk="0">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3378425" y="3754725"/>
              <a:ext cx="110925" cy="61100"/>
            </a:xfrm>
            <a:custGeom>
              <a:avLst/>
              <a:gdLst/>
              <a:ahLst/>
              <a:cxnLst/>
              <a:rect l="l" t="t" r="r" b="b"/>
              <a:pathLst>
                <a:path w="4437" h="2444" extrusionOk="0">
                  <a:moveTo>
                    <a:pt x="2026" y="0"/>
                  </a:moveTo>
                  <a:lnTo>
                    <a:pt x="1" y="1190"/>
                  </a:lnTo>
                  <a:lnTo>
                    <a:pt x="2058" y="2443"/>
                  </a:lnTo>
                  <a:lnTo>
                    <a:pt x="4437" y="1222"/>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3374425" y="3750700"/>
              <a:ext cx="118950" cy="68325"/>
            </a:xfrm>
            <a:custGeom>
              <a:avLst/>
              <a:gdLst/>
              <a:ahLst/>
              <a:cxnLst/>
              <a:rect l="l" t="t" r="r" b="b"/>
              <a:pathLst>
                <a:path w="4758" h="2733" extrusionOk="0">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3506200" y="2497575"/>
              <a:ext cx="375325" cy="422225"/>
            </a:xfrm>
            <a:custGeom>
              <a:avLst/>
              <a:gdLst/>
              <a:ahLst/>
              <a:cxnLst/>
              <a:rect l="l" t="t" r="r" b="b"/>
              <a:pathLst>
                <a:path w="15013" h="16889" extrusionOk="0">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3600225" y="2635300"/>
              <a:ext cx="171200" cy="180825"/>
            </a:xfrm>
            <a:custGeom>
              <a:avLst/>
              <a:gdLst/>
              <a:ahLst/>
              <a:cxnLst/>
              <a:rect l="l" t="t" r="r" b="b"/>
              <a:pathLst>
                <a:path w="6848" h="7233" extrusionOk="0">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3596225" y="2632075"/>
              <a:ext cx="179225" cy="188075"/>
            </a:xfrm>
            <a:custGeom>
              <a:avLst/>
              <a:gdLst/>
              <a:ahLst/>
              <a:cxnLst/>
              <a:rect l="l" t="t" r="r" b="b"/>
              <a:pathLst>
                <a:path w="7169" h="7523" extrusionOk="0">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3664525" y="2645725"/>
              <a:ext cx="92425" cy="61100"/>
            </a:xfrm>
            <a:custGeom>
              <a:avLst/>
              <a:gdLst/>
              <a:ahLst/>
              <a:cxnLst/>
              <a:rect l="l" t="t" r="r" b="b"/>
              <a:pathLst>
                <a:path w="3697" h="2444" extrusionOk="0">
                  <a:moveTo>
                    <a:pt x="0" y="1"/>
                  </a:moveTo>
                  <a:lnTo>
                    <a:pt x="1350" y="2347"/>
                  </a:lnTo>
                  <a:lnTo>
                    <a:pt x="3697" y="2444"/>
                  </a:lnTo>
                  <a:lnTo>
                    <a:pt x="2636" y="29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3660500" y="2641725"/>
              <a:ext cx="100475" cy="69125"/>
            </a:xfrm>
            <a:custGeom>
              <a:avLst/>
              <a:gdLst/>
              <a:ahLst/>
              <a:cxnLst/>
              <a:rect l="l" t="t" r="r" b="b"/>
              <a:pathLst>
                <a:path w="4019" h="2765" extrusionOk="0">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4202950" y="2493550"/>
              <a:ext cx="375300" cy="422225"/>
            </a:xfrm>
            <a:custGeom>
              <a:avLst/>
              <a:gdLst/>
              <a:ahLst/>
              <a:cxnLst/>
              <a:rect l="l" t="t" r="r" b="b"/>
              <a:pathLst>
                <a:path w="15012" h="16889" extrusionOk="0">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4296150" y="2631275"/>
              <a:ext cx="172000" cy="180825"/>
            </a:xfrm>
            <a:custGeom>
              <a:avLst/>
              <a:gdLst/>
              <a:ahLst/>
              <a:cxnLst/>
              <a:rect l="l" t="t" r="r" b="b"/>
              <a:pathLst>
                <a:path w="6880" h="7233" extrusionOk="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4292950" y="2627250"/>
              <a:ext cx="179225" cy="188875"/>
            </a:xfrm>
            <a:custGeom>
              <a:avLst/>
              <a:gdLst/>
              <a:ahLst/>
              <a:cxnLst/>
              <a:rect l="l" t="t" r="r" b="b"/>
              <a:pathLst>
                <a:path w="7169" h="7555" extrusionOk="0">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4361250" y="2640925"/>
              <a:ext cx="91625" cy="61900"/>
            </a:xfrm>
            <a:custGeom>
              <a:avLst/>
              <a:gdLst/>
              <a:ahLst/>
              <a:cxnLst/>
              <a:rect l="l" t="t" r="r" b="b"/>
              <a:pathLst>
                <a:path w="3665" h="2476" extrusionOk="0">
                  <a:moveTo>
                    <a:pt x="1" y="0"/>
                  </a:moveTo>
                  <a:lnTo>
                    <a:pt x="1318" y="2379"/>
                  </a:lnTo>
                  <a:lnTo>
                    <a:pt x="3665" y="2475"/>
                  </a:lnTo>
                  <a:lnTo>
                    <a:pt x="3665" y="2475"/>
                  </a:lnTo>
                  <a:lnTo>
                    <a:pt x="2636" y="322"/>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4357225" y="2636900"/>
              <a:ext cx="99675" cy="69925"/>
            </a:xfrm>
            <a:custGeom>
              <a:avLst/>
              <a:gdLst/>
              <a:ahLst/>
              <a:cxnLst/>
              <a:rect l="l" t="t" r="r" b="b"/>
              <a:pathLst>
                <a:path w="3987" h="2797" extrusionOk="0">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287950" y="3382125"/>
              <a:ext cx="340750" cy="434500"/>
            </a:xfrm>
            <a:custGeom>
              <a:avLst/>
              <a:gdLst/>
              <a:ahLst/>
              <a:cxnLst/>
              <a:rect l="l" t="t" r="r" b="b"/>
              <a:pathLst>
                <a:path w="13630" h="17380" extrusionOk="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381150" y="3534525"/>
              <a:ext cx="172000" cy="169600"/>
            </a:xfrm>
            <a:custGeom>
              <a:avLst/>
              <a:gdLst/>
              <a:ahLst/>
              <a:cxnLst/>
              <a:rect l="l" t="t" r="r" b="b"/>
              <a:pathLst>
                <a:path w="6880" h="6784" extrusionOk="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377150" y="3530525"/>
              <a:ext cx="179225" cy="177600"/>
            </a:xfrm>
            <a:custGeom>
              <a:avLst/>
              <a:gdLst/>
              <a:ahLst/>
              <a:cxnLst/>
              <a:rect l="l" t="t" r="r" b="b"/>
              <a:pathLst>
                <a:path w="7169" h="7104" extrusionOk="0">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393200" y="3540950"/>
              <a:ext cx="99675" cy="53875"/>
            </a:xfrm>
            <a:custGeom>
              <a:avLst/>
              <a:gdLst/>
              <a:ahLst/>
              <a:cxnLst/>
              <a:rect l="l" t="t" r="r" b="b"/>
              <a:pathLst>
                <a:path w="3987" h="2155" extrusionOk="0">
                  <a:moveTo>
                    <a:pt x="1576" y="1"/>
                  </a:moveTo>
                  <a:lnTo>
                    <a:pt x="1" y="2122"/>
                  </a:lnTo>
                  <a:lnTo>
                    <a:pt x="2701" y="2155"/>
                  </a:lnTo>
                  <a:lnTo>
                    <a:pt x="3987" y="162"/>
                  </a:lnTo>
                  <a:lnTo>
                    <a:pt x="15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389200" y="3536950"/>
              <a:ext cx="106900" cy="61100"/>
            </a:xfrm>
            <a:custGeom>
              <a:avLst/>
              <a:gdLst/>
              <a:ahLst/>
              <a:cxnLst/>
              <a:rect l="l" t="t" r="r" b="b"/>
              <a:pathLst>
                <a:path w="4276" h="2444" extrusionOk="0">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957350" y="2520125"/>
              <a:ext cx="25" cy="430750"/>
            </a:xfrm>
            <a:custGeom>
              <a:avLst/>
              <a:gdLst/>
              <a:ahLst/>
              <a:cxnLst/>
              <a:rect l="l" t="t" r="r" b="b"/>
              <a:pathLst>
                <a:path w="1" h="17230" extrusionOk="0">
                  <a:moveTo>
                    <a:pt x="1" y="1"/>
                  </a:moveTo>
                  <a:lnTo>
                    <a:pt x="1" y="1722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722600" y="2735475"/>
              <a:ext cx="469550" cy="25"/>
            </a:xfrm>
            <a:custGeom>
              <a:avLst/>
              <a:gdLst/>
              <a:ahLst/>
              <a:cxnLst/>
              <a:rect l="l" t="t" r="r" b="b"/>
              <a:pathLst>
                <a:path w="18782" h="1" extrusionOk="0">
                  <a:moveTo>
                    <a:pt x="0" y="1"/>
                  </a:moveTo>
                  <a:lnTo>
                    <a:pt x="1878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5" name="Google Shape;4945;p64"/>
          <p:cNvSpPr txBox="1"/>
          <p:nvPr/>
        </p:nvSpPr>
        <p:spPr>
          <a:xfrm>
            <a:off x="2254525" y="4381342"/>
            <a:ext cx="4721700" cy="42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OBJETIVO GENERAL</a:t>
            </a:r>
            <a:endParaRPr dirty="0"/>
          </a:p>
        </p:txBody>
      </p:sp>
      <p:sp>
        <p:nvSpPr>
          <p:cNvPr id="14" name="Google Shape;2178;p39">
            <a:extLst>
              <a:ext uri="{FF2B5EF4-FFF2-40B4-BE49-F238E27FC236}">
                <a16:creationId xmlns:a16="http://schemas.microsoft.com/office/drawing/2014/main" id="{6167F517-7340-DB54-53DC-38A8B5080421}"/>
              </a:ext>
            </a:extLst>
          </p:cNvPr>
          <p:cNvSpPr txBox="1">
            <a:spLocks noGrp="1"/>
          </p:cNvSpPr>
          <p:nvPr>
            <p:ph type="subTitle" idx="1"/>
          </p:nvPr>
        </p:nvSpPr>
        <p:spPr>
          <a:xfrm>
            <a:off x="900907" y="1398478"/>
            <a:ext cx="7517199" cy="1720213"/>
          </a:xfrm>
          <a:prstGeom prst="rect">
            <a:avLst/>
          </a:prstGeom>
        </p:spPr>
        <p:txBody>
          <a:bodyPr spcFirstLastPara="1" wrap="square" lIns="91425" tIns="91425" rIns="91425" bIns="91425" anchor="t" anchorCtr="0">
            <a:noAutofit/>
          </a:bodyPr>
          <a:lstStyle/>
          <a:p>
            <a:pPr lvl="0" algn="just" rtl="0">
              <a:spcBef>
                <a:spcPts val="0"/>
              </a:spcBef>
              <a:spcAft>
                <a:spcPts val="0"/>
              </a:spcAft>
            </a:pPr>
            <a:endParaRPr lang="en-US" dirty="0">
              <a:solidFill>
                <a:schemeClr val="tx2">
                  <a:lumMod val="50000"/>
                </a:schemeClr>
              </a:solidFill>
            </a:endParaRPr>
          </a:p>
          <a:p>
            <a:pPr algn="just"/>
            <a:r>
              <a:rPr lang="es-BO" sz="1400" dirty="0">
                <a:solidFill>
                  <a:schemeClr val="tx2">
                    <a:lumMod val="50000"/>
                  </a:schemeClr>
                </a:solidFill>
                <a:effectLst/>
                <a:latin typeface="Bahnschrift" panose="020B0502040204020203" pitchFamily="34" charset="0"/>
                <a:ea typeface="Calibri" panose="020F0502020204030204" pitchFamily="34" charset="0"/>
                <a:cs typeface="Times New Roman" panose="02020603050405020304" pitchFamily="18" charset="0"/>
              </a:rPr>
              <a:t>Implementar una página web donde el cliente pueda acceder fácilmente a la visualización de los productos y también a las características de dicho producto con el objetivo de incrementar ventas y facilitar al cliente los distintos métodos que hay hoy en día para poder realizar una compra o simplemente ver que productos o servicios me ofrece dicha empresa. Y así lograr incrementar el movimiento de los productos que llegaría a ser el aumento de ventas.</a:t>
            </a:r>
            <a:endParaRPr lang="en-US" sz="1400" dirty="0">
              <a:solidFill>
                <a:schemeClr val="tx2">
                  <a:lumMod val="50000"/>
                </a:schemeClr>
              </a:solidFill>
              <a:effectLst/>
              <a:latin typeface="Bahnschrift" panose="020B0502040204020203" pitchFamily="34" charset="0"/>
              <a:ea typeface="Calibri" panose="020F0502020204030204" pitchFamily="34" charset="0"/>
              <a:cs typeface="Times New Roman" panose="02020603050405020304" pitchFamily="18" charset="0"/>
            </a:endParaRPr>
          </a:p>
          <a:p>
            <a:pPr lvl="0" algn="l" rtl="0">
              <a:spcBef>
                <a:spcPts val="0"/>
              </a:spcBef>
              <a:spcAft>
                <a:spcPts val="0"/>
              </a:spcAft>
            </a:pPr>
            <a:endParaRPr lang="en-US" dirty="0"/>
          </a:p>
        </p:txBody>
      </p:sp>
    </p:spTree>
    <p:extLst>
      <p:ext uri="{BB962C8B-B14F-4D97-AF65-F5344CB8AC3E}">
        <p14:creationId xmlns:p14="http://schemas.microsoft.com/office/powerpoint/2010/main" val="34899059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949"/>
        <p:cNvGrpSpPr/>
        <p:nvPr/>
      </p:nvGrpSpPr>
      <p:grpSpPr>
        <a:xfrm>
          <a:off x="0" y="0"/>
          <a:ext cx="0" cy="0"/>
          <a:chOff x="0" y="0"/>
          <a:chExt cx="0" cy="0"/>
        </a:xfrm>
      </p:grpSpPr>
      <p:sp>
        <p:nvSpPr>
          <p:cNvPr id="4950" name="Google Shape;4950;p65"/>
          <p:cNvSpPr txBox="1">
            <a:spLocks noGrp="1"/>
          </p:cNvSpPr>
          <p:nvPr>
            <p:ph type="body" idx="1"/>
          </p:nvPr>
        </p:nvSpPr>
        <p:spPr>
          <a:xfrm>
            <a:off x="1881350" y="1246850"/>
            <a:ext cx="21333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3"/>
              </a:rPr>
              <a:t>Programming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4"/>
              </a:rPr>
              <a:t>Development </a:t>
            </a:r>
            <a:endParaRPr sz="1400"/>
          </a:p>
          <a:p>
            <a:pPr marL="457200" marR="50800" lvl="0" indent="-317500" algn="l" rtl="0">
              <a:spcBef>
                <a:spcPts val="0"/>
              </a:spcBef>
              <a:spcAft>
                <a:spcPts val="0"/>
              </a:spcAft>
              <a:buSzPts val="1400"/>
              <a:buFont typeface="Barlow Semi Condensed"/>
              <a:buChar char="●"/>
            </a:pPr>
            <a:r>
              <a:rPr lang="en" sz="1400">
                <a:uFill>
                  <a:noFill/>
                </a:uFill>
                <a:hlinkClick r:id="rId5"/>
              </a:rPr>
              <a:t>Mission impossible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6"/>
              </a:rPr>
              <a:t>Social networking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7"/>
              </a:rPr>
              <a:t>Segmentation</a:t>
            </a:r>
            <a:endParaRPr sz="1400"/>
          </a:p>
          <a:p>
            <a:pPr marL="457200" marR="50800" lvl="0" indent="-317500" algn="l" rtl="0">
              <a:spcBef>
                <a:spcPts val="0"/>
              </a:spcBef>
              <a:spcAft>
                <a:spcPts val="0"/>
              </a:spcAft>
              <a:buSzPts val="1400"/>
              <a:buFont typeface="Barlow Semi Condensed"/>
              <a:buChar char="●"/>
            </a:pPr>
            <a:r>
              <a:rPr lang="en" sz="1400">
                <a:uFill>
                  <a:noFill/>
                </a:uFill>
                <a:hlinkClick r:id="rId8"/>
              </a:rPr>
              <a:t>Site stats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9"/>
              </a:rPr>
              <a:t>Responsive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0"/>
              </a:rPr>
              <a:t>Meeting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1"/>
              </a:rPr>
              <a:t>Analysis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2"/>
              </a:rPr>
              <a:t>Cyber attack</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3"/>
              </a:rPr>
              <a:t>Secure server</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a:spLocks noGrp="1"/>
          </p:cNvSpPr>
          <p:nvPr>
            <p:ph type="body" idx="2"/>
          </p:nvPr>
        </p:nvSpPr>
        <p:spPr>
          <a:xfrm>
            <a:off x="4220325" y="1246850"/>
            <a:ext cx="30999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5"/>
              </a:rPr>
              <a:t>Close-up of woman using a laptop</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xmlns:ahyp="http://schemas.microsoft.com/office/drawing/2018/hyperlinkcolo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59" name="Google Shape;4959;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name="adj" fmla="val 16667"/>
              </a:avLst>
            </a:prstGeom>
            <a:solidFill>
              <a:srgbClr val="77C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707232" y="496163"/>
              <a:ext cx="791400" cy="754200"/>
            </a:xfrm>
            <a:prstGeom prst="roundRect">
              <a:avLst>
                <a:gd name="adj" fmla="val 16667"/>
              </a:avLst>
            </a:prstGeom>
            <a:solidFill>
              <a:srgbClr val="BBE3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769052" y="496163"/>
              <a:ext cx="791400" cy="754200"/>
            </a:xfrm>
            <a:prstGeom prst="roundRect">
              <a:avLst>
                <a:gd name="adj" fmla="val 16667"/>
              </a:avLst>
            </a:prstGeom>
            <a:solidFill>
              <a:srgbClr val="DDF1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521813" y="496163"/>
              <a:ext cx="791400" cy="754200"/>
            </a:xfrm>
            <a:prstGeom prst="roundRect">
              <a:avLst>
                <a:gd name="adj" fmla="val 16667"/>
              </a:avLst>
            </a:prstGeom>
            <a:solidFill>
              <a:srgbClr val="49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name="adj" fmla="val 16667"/>
              </a:avLst>
            </a:prstGeom>
            <a:solidFill>
              <a:srgbClr val="4777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77" name="Google Shape;4977;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4983" name="Google Shape;4983;p68"/>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4985" name="Google Shape;4985;p68"/>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4986" name="Google Shape;4986;p68"/>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4988" name="Google Shape;4988;p68"/>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95"/>
        <p:cNvGrpSpPr/>
        <p:nvPr/>
      </p:nvGrpSpPr>
      <p:grpSpPr>
        <a:xfrm>
          <a:off x="0" y="0"/>
          <a:ext cx="0" cy="0"/>
          <a:chOff x="0" y="0"/>
          <a:chExt cx="0" cy="0"/>
        </a:xfrm>
      </p:grpSpPr>
      <p:sp>
        <p:nvSpPr>
          <p:cNvPr id="4996" name="Google Shape;499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2" name="Google Shape;507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4" name="Google Shape;519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9" name="Google Shape;6989;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13" name="Google Shape;11313;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16" name="Google Shape;11316;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1" name="Google Shape;11511;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2" name="Google Shape;11852;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3" name="Google Shape;11853;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4" name="Google Shape;11854;p71"/>
              <p:cNvCxnSpPr>
                <a:stCxn id="118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57" name="Google Shape;11857;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8" name="Google Shape;11858;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62" name="Google Shape;11862;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65" name="Google Shape;11865;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69" name="Google Shape;11869;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3" name="Google Shape;11873;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4" name="Google Shape;11874;p71"/>
              <p:cNvCxnSpPr>
                <a:stCxn id="11875" idx="6"/>
                <a:endCxn id="118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76" name="Google Shape;11876;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883" name="Google Shape;11883;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886" name="Google Shape;11886;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75" name="Google Shape;11875;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71"/>
            <p:cNvCxnSpPr>
              <a:stCxn id="11894" idx="0"/>
              <a:endCxn id="1189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9" name="Google Shape;11899;p71"/>
            <p:cNvCxnSpPr>
              <a:stCxn id="11898" idx="0"/>
              <a:endCxn id="1190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00" name="Google Shape;11900;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6" name="Google Shape;11916;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7" name="Google Shape;11917;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18" name="Google Shape;11918;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7" name="Google Shape;11927;p71"/>
            <p:cNvCxnSpPr>
              <a:stCxn id="11924" idx="6"/>
              <a:endCxn id="1192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28" name="Google Shape;11928;p71"/>
            <p:cNvCxnSpPr>
              <a:stCxn id="11925" idx="4"/>
              <a:endCxn id="119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30" name="Google Shape;11930;p71"/>
            <p:cNvCxnSpPr>
              <a:stCxn id="11929" idx="6"/>
              <a:endCxn id="1192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31" name="Google Shape;11931;p71"/>
            <p:cNvCxnSpPr>
              <a:stCxn id="11926" idx="4"/>
              <a:endCxn id="119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29" name="Google Shape;11929;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34" name="Google Shape;11934;p71"/>
            <p:cNvCxnSpPr>
              <a:endCxn id="119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7" name="Google Shape;11947;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8" name="Google Shape;11948;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9" name="Google Shape;11949;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50" name="Google Shape;11950;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5" name="Google Shape;11955;p71"/>
            <p:cNvCxnSpPr>
              <a:stCxn id="11956" idx="0"/>
              <a:endCxn id="119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7" name="Google Shape;11957;p71"/>
            <p:cNvCxnSpPr>
              <a:stCxn id="11956" idx="2"/>
              <a:endCxn id="119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9" name="Google Shape;11959;p71"/>
            <p:cNvCxnSpPr>
              <a:stCxn id="11960" idx="0"/>
              <a:endCxn id="119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1" name="Google Shape;11961;p71"/>
            <p:cNvCxnSpPr>
              <a:stCxn id="11954" idx="2"/>
              <a:endCxn id="119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3" name="Google Shape;11963;p71"/>
            <p:cNvCxnSpPr>
              <a:stCxn id="11964" idx="0"/>
              <a:endCxn id="119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60" name="Google Shape;11960;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8" name="Google Shape;11958;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4" name="Google Shape;11964;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2" name="Google Shape;11962;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4" name="Google Shape;11954;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6" name="Google Shape;11956;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3" name="Google Shape;11953;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0" name="Google Shape;11970;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71" name="Google Shape;11971;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72" name="Google Shape;11972;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6" name="Google Shape;1197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7" name="Google Shape;11977;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1" name="Google Shape;1198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6" name="Google Shape;1198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71"/>
          <p:cNvGrpSpPr/>
          <p:nvPr/>
        </p:nvGrpSpPr>
        <p:grpSpPr>
          <a:xfrm rot="10800000" flipH="1">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12" name="Google Shape;12112;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19" name="Google Shape;12119;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22" name="Google Shape;12122;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23" name="Google Shape;12123;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4" name="Google Shape;12124;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5" name="Google Shape;12125;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6" name="Google Shape;12126;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7" name="Google Shape;12127;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8" name="Google Shape;12128;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29" name="Google Shape;12129;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4" name="Google Shape;12134;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7" name="Google Shape;12137;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2" name="Google Shape;12142;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5" name="Google Shape;12145;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0" name="Google Shape;12150;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3" name="Google Shape;12153;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3" name="Google Shape;12173;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4" name="Google Shape;12194;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7" name="Google Shape;12197;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198" name="Google Shape;12198;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9" name="Google Shape;12199;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00" name="Google Shape;12200;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3" name="Google Shape;12263;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6" name="Google Shape;12266;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7" name="Google Shape;12267;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8" name="Google Shape;12268;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9" name="Google Shape;12269;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291" name="Google Shape;12291;p72"/>
          <p:cNvGraphicFramePr/>
          <p:nvPr/>
        </p:nvGraphicFramePr>
        <p:xfrm>
          <a:off x="5954575" y="2361200"/>
          <a:ext cx="3000000" cy="3000000"/>
        </p:xfrm>
        <a:graphic>
          <a:graphicData uri="http://schemas.openxmlformats.org/drawingml/2006/table">
            <a:tbl>
              <a:tblPr>
                <a:noFill/>
                <a:tableStyleId>{C69E80CB-7FAF-4A03-B269-BF5C69DF8E7A}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27" name="Google Shape;12327;p72"/>
          <p:cNvGraphicFramePr/>
          <p:nvPr/>
        </p:nvGraphicFramePr>
        <p:xfrm>
          <a:off x="5954600" y="1188950"/>
          <a:ext cx="3000000" cy="3000000"/>
        </p:xfrm>
        <a:graphic>
          <a:graphicData uri="http://schemas.openxmlformats.org/drawingml/2006/table">
            <a:tbl>
              <a:tblPr>
                <a:noFill/>
                <a:tableStyleId>{C69E80CB-7FAF-4A03-B269-BF5C69DF8E7A}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28" name="Google Shape;12328;p72"/>
          <p:cNvGraphicFramePr/>
          <p:nvPr/>
        </p:nvGraphicFramePr>
        <p:xfrm>
          <a:off x="3375463" y="2361200"/>
          <a:ext cx="3000000" cy="3000000"/>
        </p:xfrm>
        <a:graphic>
          <a:graphicData uri="http://schemas.openxmlformats.org/drawingml/2006/table">
            <a:tbl>
              <a:tblPr>
                <a:noFill/>
                <a:tableStyleId>{C69E80CB-7FAF-4A03-B269-BF5C69DF8E7A}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66" name="Google Shape;12366;p72"/>
          <p:cNvGraphicFramePr/>
          <p:nvPr/>
        </p:nvGraphicFramePr>
        <p:xfrm>
          <a:off x="728250" y="2361200"/>
          <a:ext cx="3000000" cy="3000000"/>
        </p:xfrm>
        <a:graphic>
          <a:graphicData uri="http://schemas.openxmlformats.org/drawingml/2006/table">
            <a:tbl>
              <a:tblPr>
                <a:noFill/>
                <a:tableStyleId>{C69E80CB-7FAF-4A03-B269-BF5C69DF8E7A}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5" name="Google Shape;12375;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6" name="Google Shape;12376;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377" name="Google Shape;12377;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3" name="Google Shape;12393;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8" name="Google Shape;12408;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9" name="Google Shape;12409;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0" name="Google Shape;12410;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1" name="Google Shape;12411;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2" name="Google Shape;12412;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3" name="Google Shape;12413;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4" name="Google Shape;12414;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5" name="Google Shape;12415;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6" name="Google Shape;12416;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7" name="Google Shape;12417;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8" name="Google Shape;12418;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08" name="Google Shape;12508;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1" name="Google Shape;12511;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4" name="Google Shape;12514;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7" name="Google Shape;12517;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0" name="Google Shape;12520;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1" name="Google Shape;12521;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2" name="Google Shape;12522;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3" name="Google Shape;12523;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24" name="Google Shape;12524;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4" name="Google Shape;12624;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7" name="Google Shape;12627;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0" name="Google Shape;12630;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3" name="Google Shape;12633;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6" name="Google Shape;12636;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77" name="Google Shape;12777;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780" name="Google Shape;12780;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783" name="Google Shape;12783;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786" name="Google Shape;12786;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6" name="Google Shape;13026;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9" name="Google Shape;13029;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034" name="Google Shape;1303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052" name="Google Shape;13052;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054" name="Google Shape;13054;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056" name="Google Shape;13056;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06" name="Google Shape;13106;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8" name="Google Shape;13128;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29" name="Google Shape;13129;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30" name="Google Shape;13130;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31" name="Google Shape;13131;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32" name="Google Shape;13132;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9" name="Google Shape;13149;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56" name="Google Shape;13156;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3" name="Google Shape;13163;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0" name="Google Shape;1317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6" name="Google Shape;1317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1" name="Google Shape;1318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6" name="Google Shape;1318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1" name="Google Shape;1319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2195;p40">
            <a:extLst>
              <a:ext uri="{FF2B5EF4-FFF2-40B4-BE49-F238E27FC236}">
                <a16:creationId xmlns:a16="http://schemas.microsoft.com/office/drawing/2014/main" id="{EFCE0B19-F7C3-A6E7-C622-E0F5D9A4C252}"/>
              </a:ext>
            </a:extLst>
          </p:cNvPr>
          <p:cNvSpPr txBox="1">
            <a:spLocks/>
          </p:cNvSpPr>
          <p:nvPr/>
        </p:nvSpPr>
        <p:spPr>
          <a:xfrm>
            <a:off x="1783050" y="396273"/>
            <a:ext cx="5577900" cy="594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r>
              <a:rPr lang="en-US" dirty="0"/>
              <a:t>OBJETIVOS ESPECIFICOS</a:t>
            </a:r>
          </a:p>
        </p:txBody>
      </p:sp>
      <p:sp>
        <p:nvSpPr>
          <p:cNvPr id="10" name="Google Shape;2178;p39">
            <a:extLst>
              <a:ext uri="{FF2B5EF4-FFF2-40B4-BE49-F238E27FC236}">
                <a16:creationId xmlns:a16="http://schemas.microsoft.com/office/drawing/2014/main" id="{04449A00-D86E-2905-D94F-10A2F55789A4}"/>
              </a:ext>
            </a:extLst>
          </p:cNvPr>
          <p:cNvSpPr txBox="1">
            <a:spLocks/>
          </p:cNvSpPr>
          <p:nvPr/>
        </p:nvSpPr>
        <p:spPr>
          <a:xfrm>
            <a:off x="813400" y="1061341"/>
            <a:ext cx="7517199" cy="29495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gn="just"/>
            <a:endParaRPr lang="en-US" dirty="0">
              <a:solidFill>
                <a:schemeClr val="tx2">
                  <a:lumMod val="50000"/>
                </a:schemeClr>
              </a:solidFill>
            </a:endParaRPr>
          </a:p>
          <a:p>
            <a:pPr marL="171450" marR="0" lvl="0" indent="-171450" algn="just" fontAlgn="base">
              <a:lnSpc>
                <a:spcPct val="107000"/>
              </a:lnSpc>
              <a:spcBef>
                <a:spcPts val="0"/>
              </a:spcBef>
              <a:spcAft>
                <a:spcPts val="95"/>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Realizar los talleres de capacitación en un tiempo mínimo para facilitar el uso de la pagina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a:p>
            <a:pPr marL="171450" marR="0" lvl="0" indent="-171450" algn="just" fontAlgn="base">
              <a:lnSpc>
                <a:spcPct val="107000"/>
              </a:lnSpc>
              <a:spcBef>
                <a:spcPts val="0"/>
              </a:spcBef>
              <a:spcAft>
                <a:spcPts val="100"/>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Implementar un base de datos para el almacenamiento de los clientes y administradores de la página web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a:p>
            <a:pPr marL="171450" marR="0" lvl="0" indent="-171450" algn="just" fontAlgn="base">
              <a:lnSpc>
                <a:spcPct val="107000"/>
              </a:lnSpc>
              <a:spcBef>
                <a:spcPts val="0"/>
              </a:spcBef>
              <a:spcAft>
                <a:spcPts val="5"/>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Categorizar los productos para tener un mayor orden en la pagina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a:p>
            <a:pPr marL="171450" marR="0" lvl="0" indent="-171450" algn="just" fontAlgn="base">
              <a:lnSpc>
                <a:spcPct val="107000"/>
              </a:lnSpc>
              <a:spcBef>
                <a:spcPts val="0"/>
              </a:spcBef>
              <a:spcAft>
                <a:spcPts val="95"/>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Realizar un diseño intuitivo y creativo para llamar la atención del cliente y así facilitar las acciones con la página web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a:p>
            <a:pPr marL="171450" marR="0" lvl="0" indent="-171450" algn="just" fontAlgn="base">
              <a:lnSpc>
                <a:spcPct val="107000"/>
              </a:lnSpc>
              <a:spcBef>
                <a:spcPts val="0"/>
              </a:spcBef>
              <a:spcAft>
                <a:spcPts val="95"/>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Lograr que el cliente logre visualizar todos los productos existentes en ambas sucursales de la empresa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a:p>
            <a:pPr marL="171450" marR="0" lvl="0" indent="-171450" algn="just" fontAlgn="base">
              <a:lnSpc>
                <a:spcPct val="107000"/>
              </a:lnSpc>
              <a:spcBef>
                <a:spcPts val="0"/>
              </a:spcBef>
              <a:spcAft>
                <a:spcPts val="95"/>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Lograr que cada producto debe tener la mayor información posible para llamar la atención del cliente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a:p>
            <a:pPr marL="171450" marR="0" lvl="0" indent="-171450" algn="just" fontAlgn="base">
              <a:lnSpc>
                <a:spcPct val="107000"/>
              </a:lnSpc>
              <a:spcBef>
                <a:spcPts val="0"/>
              </a:spcBef>
              <a:spcAft>
                <a:spcPts val="95"/>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Contar con todos los métodos de pagos disponibles para la comodidad del cliente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a:p>
            <a:pPr marL="171450" marR="0" lvl="0" indent="-171450" algn="just" fontAlgn="base">
              <a:lnSpc>
                <a:spcPct val="107000"/>
              </a:lnSpc>
              <a:spcBef>
                <a:spcPts val="0"/>
              </a:spcBef>
              <a:spcAft>
                <a:spcPts val="805"/>
              </a:spcAft>
              <a:buClr>
                <a:srgbClr val="000000"/>
              </a:buClr>
              <a:buSzPts val="1200"/>
              <a:buFont typeface="Arial" panose="020B0604020202020204" pitchFamily="34" charset="0"/>
              <a:buChar char="•"/>
            </a:pPr>
            <a:r>
              <a:rPr lang="es-BO"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rPr>
              <a:t>Realizar un mantenimiento recurrente a la página para poder tener la página actualizada y optimizada </a:t>
            </a:r>
            <a:endParaRPr lang="en-US" sz="1200" u="none" strike="noStrike" dirty="0">
              <a:solidFill>
                <a:schemeClr val="tx2">
                  <a:lumMod val="50000"/>
                </a:schemeClr>
              </a:solidFill>
              <a:effectLst/>
              <a:uFill>
                <a:solidFill>
                  <a:srgbClr val="000000"/>
                </a:solidFill>
              </a:uFill>
              <a:latin typeface="Bahnschrift" panose="020B0502040204020203" pitchFamily="34" charset="0"/>
              <a:ea typeface="Arial" panose="020B0604020202020204" pitchFamily="34" charset="0"/>
              <a:cs typeface="Arial" panose="020B0604020202020204" pitchFamily="34" charset="0"/>
            </a:endParaRPr>
          </a:p>
          <a:p>
            <a:pPr algn="l"/>
            <a:endParaRPr lang="en-US" dirty="0"/>
          </a:p>
        </p:txBody>
      </p:sp>
    </p:spTree>
    <p:extLst>
      <p:ext uri="{BB962C8B-B14F-4D97-AF65-F5344CB8AC3E}">
        <p14:creationId xmlns:p14="http://schemas.microsoft.com/office/powerpoint/2010/main" val="23543450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5"/>
        <p:cNvGrpSpPr/>
        <p:nvPr/>
      </p:nvGrpSpPr>
      <p:grpSpPr>
        <a:xfrm>
          <a:off x="0" y="0"/>
          <a:ext cx="0" cy="0"/>
          <a:chOff x="0" y="0"/>
          <a:chExt cx="0" cy="0"/>
        </a:xfrm>
      </p:grpSpPr>
      <p:sp>
        <p:nvSpPr>
          <p:cNvPr id="13196" name="Google Shape;13196;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4" name="Google Shape;13204;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1" name="Google Shape;13211;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2" name="Google Shape;13212;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5" name="Google Shape;13215;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6" name="Google Shape;13216;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1"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2"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4"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5"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6"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7" name="Google Shape;13227;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7" name="Google Shape;13237;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8" name="Google Shape;13238;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2" name="Google Shape;13242;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3" name="Google Shape;13243;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0" name="Google Shape;13250;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53" name="Google Shape;13253;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4" name="Google Shape;13254;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1" name="Google Shape;13261;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2" name="Google Shape;13262;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7" name="Google Shape;13267;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2" name="Google Shape;13282;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4" name="Google Shape;13284;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5" name="Google Shape;13285;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7" name="Google Shape;13297;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98" name="Google Shape;13298;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07" name="Google Shape;13307;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1" name="Google Shape;13311;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2" name="Google Shape;13312;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5" name="Google Shape;13315;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7" name="Google Shape;13317;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8" name="Google Shape;13318;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7" name="Google Shape;13327;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28" name="Google Shape;13328;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2" name="Google Shape;13332;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6" name="Google Shape;13336;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7" name="Google Shape;13337;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39" name="Google Shape;13339;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0" name="Google Shape;13350;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5" name="Google Shape;13355;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6" name="Google Shape;13356;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65" name="Google Shape;13365;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5" name="Google Shape;13375;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6" name="Google Shape;13376;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77" name="Google Shape;13377;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82" name="Google Shape;13382;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3" name="Google Shape;13383;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9" name="Google Shape;13389;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2" name="Google Shape;13392;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3" name="Google Shape;13393;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6" name="Google Shape;13396;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7" name="Google Shape;13397;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07" name="Google Shape;13407;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0" name="Google Shape;13410;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4" name="Google Shape;13414;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5" name="Google Shape;13415;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16" name="Google Shape;13416;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5" name="Google Shape;13435;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6" name="Google Shape;13436;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7" name="Google Shape;13437;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0" name="Google Shape;13440;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1" name="Google Shape;13441;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4" name="Google Shape;13444;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5" name="Google Shape;13445;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6" name="Google Shape;13446;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9" name="Google Shape;13449;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0" name="Google Shape;13450;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3" name="Google Shape;13453;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6" name="Google Shape;13456;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7" name="Google Shape;13457;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0" name="Google Shape;13460;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1" name="Google Shape;13461;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4" name="Google Shape;13464;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7" name="Google Shape;13467;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8" name="Google Shape;13468;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1" name="Google Shape;13471;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2" name="Google Shape;13472;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5" name="Google Shape;13475;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8" name="Google Shape;13478;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1" name="Google Shape;13481;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2" name="Google Shape;13482;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5" name="Google Shape;13485;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6" name="Google Shape;13486;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87" name="Google Shape;13487;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0" name="Google Shape;13490;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3" name="Google Shape;13493;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97"/>
        <p:cNvGrpSpPr/>
        <p:nvPr/>
      </p:nvGrpSpPr>
      <p:grpSpPr>
        <a:xfrm>
          <a:off x="0" y="0"/>
          <a:ext cx="0" cy="0"/>
          <a:chOff x="0" y="0"/>
          <a:chExt cx="0" cy="0"/>
        </a:xfrm>
      </p:grpSpPr>
      <p:sp>
        <p:nvSpPr>
          <p:cNvPr id="13498" name="Google Shape;13498;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6" name="Google Shape;13536;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8" name="Google Shape;13558;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2" name="Google Shape;13612;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7" name="Google Shape;13657;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5" name="Google Shape;13665;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4" name="Google Shape;13714;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3" name="Google Shape;13723;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1" name="Google Shape;13731;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9" name="Google Shape;13739;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9" name="Google Shape;13749;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2" name="Google Shape;13762;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5" name="Google Shape;13785;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9"/>
        <p:cNvGrpSpPr/>
        <p:nvPr/>
      </p:nvGrpSpPr>
      <p:grpSpPr>
        <a:xfrm>
          <a:off x="0" y="0"/>
          <a:ext cx="0" cy="0"/>
          <a:chOff x="0" y="0"/>
          <a:chExt cx="0" cy="0"/>
        </a:xfrm>
      </p:grpSpPr>
      <p:sp>
        <p:nvSpPr>
          <p:cNvPr id="13790" name="Google Shape;13790;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4" name="Google Shape;13804;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3" name="Google Shape;13833;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9" name="Google Shape;13989;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0" name="Google Shape;14020;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7" name="Google Shape;14027;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7" name="Google Shape;14037;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3" name="Google Shape;14053;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8" name="Google Shape;14068;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6" name="Google Shape;14076;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48"/>
        <p:cNvGrpSpPr/>
        <p:nvPr/>
      </p:nvGrpSpPr>
      <p:grpSpPr>
        <a:xfrm>
          <a:off x="0" y="0"/>
          <a:ext cx="0" cy="0"/>
          <a:chOff x="0" y="0"/>
          <a:chExt cx="0" cy="0"/>
        </a:xfrm>
      </p:grpSpPr>
      <p:sp>
        <p:nvSpPr>
          <p:cNvPr id="14149" name="Google Shape;1414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5" name="Google Shape;14265;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8" name="Google Shape;14288;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3" name="Google Shape;14303;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1" name="Google Shape;14561;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65"/>
        <p:cNvGrpSpPr/>
        <p:nvPr/>
      </p:nvGrpSpPr>
      <p:grpSpPr>
        <a:xfrm>
          <a:off x="0" y="0"/>
          <a:ext cx="0" cy="0"/>
          <a:chOff x="0" y="0"/>
          <a:chExt cx="0" cy="0"/>
        </a:xfrm>
      </p:grpSpPr>
      <p:sp>
        <p:nvSpPr>
          <p:cNvPr id="14566" name="Google Shape;14566;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5" name="Google Shape;14605;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6" name="Google Shape;14636;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0" name="Google Shape;14650;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2" name="Google Shape;14702;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4" name="Google Shape;14724;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8" name="Google Shape;14748;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9" name="Google Shape;14759;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7" name="Google Shape;14827;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7" name="Google Shape;14837;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7" name="Google Shape;14847;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3" name="Google Shape;14853;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6" name="Google Shape;14896;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4"/>
        <p:cNvGrpSpPr/>
        <p:nvPr/>
      </p:nvGrpSpPr>
      <p:grpSpPr>
        <a:xfrm>
          <a:off x="0" y="0"/>
          <a:ext cx="0" cy="0"/>
          <a:chOff x="0" y="0"/>
          <a:chExt cx="0" cy="0"/>
        </a:xfrm>
      </p:grpSpPr>
      <p:sp>
        <p:nvSpPr>
          <p:cNvPr id="14905" name="Google Shape;14905;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0" name="Google Shape;14960;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1" name="Google Shape;15031;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3" name="Google Shape;15063;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92"/>
        <p:cNvGrpSpPr/>
        <p:nvPr/>
      </p:nvGrpSpPr>
      <p:grpSpPr>
        <a:xfrm>
          <a:off x="0" y="0"/>
          <a:ext cx="0" cy="0"/>
          <a:chOff x="0" y="0"/>
          <a:chExt cx="0" cy="0"/>
        </a:xfrm>
      </p:grpSpPr>
      <p:sp>
        <p:nvSpPr>
          <p:cNvPr id="15093" name="Google Shape;1509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8" name="Google Shape;15098;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2" name="Google Shape;15102;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5" name="Google Shape;15125;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1" name="Google Shape;15191;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0" name="Google Shape;15200;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4" name="Google Shape;15224;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7" name="Google Shape;15237;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2" name="Google Shape;15262;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3" name="Google Shape;15283;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4" name="Google Shape;15294;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2138" name="Google Shape;2138;p37"/>
          <p:cNvSpPr txBox="1">
            <a:spLocks noGrp="1"/>
          </p:cNvSpPr>
          <p:nvPr>
            <p:ph type="title"/>
          </p:nvPr>
        </p:nvSpPr>
        <p:spPr>
          <a:xfrm>
            <a:off x="3586526" y="481517"/>
            <a:ext cx="1970948"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Justificacion</a:t>
            </a:r>
            <a:endParaRPr dirty="0"/>
          </a:p>
        </p:txBody>
      </p:sp>
      <p:sp>
        <p:nvSpPr>
          <p:cNvPr id="2148" name="Google Shape;2148;p37"/>
          <p:cNvSpPr txBox="1">
            <a:spLocks noGrp="1"/>
          </p:cNvSpPr>
          <p:nvPr>
            <p:ph type="title" idx="13"/>
          </p:nvPr>
        </p:nvSpPr>
        <p:spPr>
          <a:xfrm>
            <a:off x="813816" y="18013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2149" name="Google Shape;2149;p37"/>
          <p:cNvSpPr txBox="1">
            <a:spLocks noGrp="1"/>
          </p:cNvSpPr>
          <p:nvPr>
            <p:ph type="title" idx="14"/>
          </p:nvPr>
        </p:nvSpPr>
        <p:spPr>
          <a:xfrm>
            <a:off x="813816" y="28803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50" name="Google Shape;2150;p37"/>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endParaRPr dirty="0"/>
          </a:p>
        </p:txBody>
      </p:sp>
      <p:sp>
        <p:nvSpPr>
          <p:cNvPr id="23" name="Oval 22">
            <a:extLst>
              <a:ext uri="{FF2B5EF4-FFF2-40B4-BE49-F238E27FC236}">
                <a16:creationId xmlns:a16="http://schemas.microsoft.com/office/drawing/2014/main" id="{59A2C9BB-D5C8-B8D6-22CA-21A4B3F82107}"/>
              </a:ext>
            </a:extLst>
          </p:cNvPr>
          <p:cNvSpPr/>
          <p:nvPr/>
        </p:nvSpPr>
        <p:spPr>
          <a:xfrm>
            <a:off x="1042416" y="1801368"/>
            <a:ext cx="1964020" cy="1502941"/>
          </a:xfrm>
          <a:prstGeom prst="ellipse">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Bahnschrift" panose="020B0502040204020203" pitchFamily="34" charset="0"/>
              </a:rPr>
              <a:t>TECNICA</a:t>
            </a:r>
          </a:p>
        </p:txBody>
      </p:sp>
      <p:sp>
        <p:nvSpPr>
          <p:cNvPr id="24" name="Oval 23">
            <a:extLst>
              <a:ext uri="{FF2B5EF4-FFF2-40B4-BE49-F238E27FC236}">
                <a16:creationId xmlns:a16="http://schemas.microsoft.com/office/drawing/2014/main" id="{4A688B10-B095-BABA-EE04-A5A4E1331C2C}"/>
              </a:ext>
            </a:extLst>
          </p:cNvPr>
          <p:cNvSpPr/>
          <p:nvPr/>
        </p:nvSpPr>
        <p:spPr>
          <a:xfrm>
            <a:off x="3586526" y="1801367"/>
            <a:ext cx="1964020" cy="1502941"/>
          </a:xfrm>
          <a:prstGeom prst="ellipse">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Bahnschrift" panose="020B0502040204020203" pitchFamily="34" charset="0"/>
              </a:rPr>
              <a:t>SOCIAL</a:t>
            </a:r>
          </a:p>
        </p:txBody>
      </p:sp>
      <p:sp>
        <p:nvSpPr>
          <p:cNvPr id="25" name="Oval 24">
            <a:extLst>
              <a:ext uri="{FF2B5EF4-FFF2-40B4-BE49-F238E27FC236}">
                <a16:creationId xmlns:a16="http://schemas.microsoft.com/office/drawing/2014/main" id="{E5C0C2CB-C36A-9F64-A99E-049A1489A6CF}"/>
              </a:ext>
            </a:extLst>
          </p:cNvPr>
          <p:cNvSpPr/>
          <p:nvPr/>
        </p:nvSpPr>
        <p:spPr>
          <a:xfrm>
            <a:off x="6137566" y="1801366"/>
            <a:ext cx="1964020" cy="1502941"/>
          </a:xfrm>
          <a:prstGeom prst="ellipse">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Bahnschrift" panose="020B0502040204020203" pitchFamily="34" charset="0"/>
              </a:rPr>
              <a:t>ECONOMICA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8" name="Google Shape;2138;p37">
            <a:extLst>
              <a:ext uri="{FF2B5EF4-FFF2-40B4-BE49-F238E27FC236}">
                <a16:creationId xmlns:a16="http://schemas.microsoft.com/office/drawing/2014/main" id="{B7861E04-6384-54F8-6B54-7A74AE660022}"/>
              </a:ext>
            </a:extLst>
          </p:cNvPr>
          <p:cNvSpPr txBox="1">
            <a:spLocks noGrp="1"/>
          </p:cNvSpPr>
          <p:nvPr>
            <p:ph type="title"/>
          </p:nvPr>
        </p:nvSpPr>
        <p:spPr>
          <a:xfrm>
            <a:off x="1111688" y="232136"/>
            <a:ext cx="3307911" cy="94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t>Justificacion Tecnica</a:t>
            </a:r>
            <a:endParaRPr sz="3200" dirty="0"/>
          </a:p>
        </p:txBody>
      </p:sp>
      <p:sp>
        <p:nvSpPr>
          <p:cNvPr id="10" name="TextBox 9">
            <a:extLst>
              <a:ext uri="{FF2B5EF4-FFF2-40B4-BE49-F238E27FC236}">
                <a16:creationId xmlns:a16="http://schemas.microsoft.com/office/drawing/2014/main" id="{BD56A194-53D4-BE8B-59AB-6A044FC7804C}"/>
              </a:ext>
            </a:extLst>
          </p:cNvPr>
          <p:cNvSpPr txBox="1"/>
          <p:nvPr/>
        </p:nvSpPr>
        <p:spPr>
          <a:xfrm>
            <a:off x="2604655" y="1109812"/>
            <a:ext cx="3671454" cy="2923877"/>
          </a:xfrm>
          <a:prstGeom prst="rect">
            <a:avLst/>
          </a:prstGeom>
          <a:noFill/>
        </p:spPr>
        <p:txBody>
          <a:bodyPr wrap="square" rtlCol="0">
            <a:spAutoFit/>
          </a:bodyPr>
          <a:lstStyle/>
          <a:p>
            <a:pPr marL="449580" marR="0">
              <a:lnSpc>
                <a:spcPct val="150000"/>
              </a:lnSpc>
              <a:spcBef>
                <a:spcPts val="0"/>
              </a:spcBef>
              <a:spcAft>
                <a:spcPts val="1225"/>
              </a:spcAft>
            </a:pPr>
            <a:r>
              <a:rPr lang="es-BO" sz="1000" dirty="0">
                <a:effectLst/>
                <a:latin typeface="Bahnschrift" panose="020B0502040204020203" pitchFamily="34" charset="0"/>
                <a:ea typeface="Calibri" panose="020F0502020204030204" pitchFamily="34" charset="0"/>
                <a:cs typeface="Times New Roman" panose="02020603050405020304" pitchFamily="18" charset="0"/>
              </a:rPr>
              <a:t>La implementación de la página web permitirá lograr un mayor control y exposición sobre los productos, beneficiando tanto como al cliente como al vendedor. El beneficio será en gran parte para el cliente ya que solo tendrá que realizar el pedido del producto que desee mediante a página web.</a:t>
            </a:r>
            <a:endParaRPr lang="en-US" sz="1000" dirty="0">
              <a:effectLst/>
              <a:latin typeface="Bahnschrift" panose="020B0502040204020203" pitchFamily="34" charset="0"/>
              <a:ea typeface="Calibri" panose="020F0502020204030204" pitchFamily="34" charset="0"/>
              <a:cs typeface="Times New Roman" panose="02020603050405020304" pitchFamily="18" charset="0"/>
            </a:endParaRPr>
          </a:p>
          <a:p>
            <a:pPr marL="449580" marR="0">
              <a:lnSpc>
                <a:spcPct val="150000"/>
              </a:lnSpc>
              <a:spcBef>
                <a:spcPts val="0"/>
              </a:spcBef>
              <a:spcAft>
                <a:spcPts val="1225"/>
              </a:spcAft>
            </a:pPr>
            <a:r>
              <a:rPr lang="es-BO" sz="1000" dirty="0">
                <a:effectLst/>
                <a:latin typeface="Bahnschrift" panose="020B0502040204020203" pitchFamily="34" charset="0"/>
                <a:ea typeface="Calibri" panose="020F0502020204030204" pitchFamily="34" charset="0"/>
                <a:cs typeface="Times New Roman" panose="02020603050405020304" pitchFamily="18" charset="0"/>
              </a:rPr>
              <a:t>Además de la exposición de productos se podrá saber cuales son los productos o categorías con más movimientos, estos productos estarán en la página principal de la página.</a:t>
            </a:r>
            <a:endParaRPr lang="en-US" sz="1000" dirty="0">
              <a:effectLst/>
              <a:latin typeface="Bahnschrift" panose="020B0502040204020203" pitchFamily="34" charset="0"/>
              <a:ea typeface="Calibri" panose="020F0502020204030204" pitchFamily="34" charset="0"/>
              <a:cs typeface="Times New Roman" panose="02020603050405020304" pitchFamily="18" charset="0"/>
            </a:endParaRP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8" name="Google Shape;2138;p37">
            <a:extLst>
              <a:ext uri="{FF2B5EF4-FFF2-40B4-BE49-F238E27FC236}">
                <a16:creationId xmlns:a16="http://schemas.microsoft.com/office/drawing/2014/main" id="{B7861E04-6384-54F8-6B54-7A74AE660022}"/>
              </a:ext>
            </a:extLst>
          </p:cNvPr>
          <p:cNvSpPr txBox="1">
            <a:spLocks noGrp="1"/>
          </p:cNvSpPr>
          <p:nvPr>
            <p:ph type="title"/>
          </p:nvPr>
        </p:nvSpPr>
        <p:spPr>
          <a:xfrm>
            <a:off x="1132471" y="0"/>
            <a:ext cx="3307911" cy="94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t>Justificacion Social</a:t>
            </a:r>
            <a:endParaRPr sz="3200" dirty="0"/>
          </a:p>
        </p:txBody>
      </p:sp>
      <p:sp>
        <p:nvSpPr>
          <p:cNvPr id="10" name="TextBox 9">
            <a:extLst>
              <a:ext uri="{FF2B5EF4-FFF2-40B4-BE49-F238E27FC236}">
                <a16:creationId xmlns:a16="http://schemas.microsoft.com/office/drawing/2014/main" id="{BD56A194-53D4-BE8B-59AB-6A044FC7804C}"/>
              </a:ext>
            </a:extLst>
          </p:cNvPr>
          <p:cNvSpPr txBox="1"/>
          <p:nvPr/>
        </p:nvSpPr>
        <p:spPr>
          <a:xfrm>
            <a:off x="2507673" y="1325255"/>
            <a:ext cx="3671454" cy="2492990"/>
          </a:xfrm>
          <a:prstGeom prst="rect">
            <a:avLst/>
          </a:prstGeom>
          <a:noFill/>
        </p:spPr>
        <p:txBody>
          <a:bodyPr wrap="square" rtlCol="0">
            <a:spAutoFit/>
          </a:bodyPr>
          <a:lstStyle/>
          <a:p>
            <a:pPr marL="449580" marR="0">
              <a:lnSpc>
                <a:spcPct val="150000"/>
              </a:lnSpc>
              <a:spcBef>
                <a:spcPts val="0"/>
              </a:spcBef>
              <a:spcAft>
                <a:spcPts val="1225"/>
              </a:spcAft>
            </a:pPr>
            <a:r>
              <a:rPr lang="es-BO" sz="1050" dirty="0">
                <a:effectLst/>
                <a:latin typeface="Bahnschrift" panose="020B0502040204020203" pitchFamily="34" charset="0"/>
                <a:ea typeface="Calibri" panose="020F0502020204030204" pitchFamily="34" charset="0"/>
                <a:cs typeface="Times New Roman" panose="02020603050405020304" pitchFamily="18" charset="0"/>
              </a:rPr>
              <a:t>La elaboración de este sistema de ventas busca tener una relevancia social ya que se busca normalizar las compras mediante internet y agilizar este proceso. Se busca facilitar la compra y exposición de productos tecnológicos favoreciendo tanto al cliente como al vendedor y así tener un alcance más grande en cuanto a las ventas.</a:t>
            </a:r>
            <a:endParaRPr lang="en-US" sz="1050" dirty="0">
              <a:effectLst/>
              <a:latin typeface="Bahnschrift" panose="020B0502040204020203"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894143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8" name="Google Shape;2138;p37">
            <a:extLst>
              <a:ext uri="{FF2B5EF4-FFF2-40B4-BE49-F238E27FC236}">
                <a16:creationId xmlns:a16="http://schemas.microsoft.com/office/drawing/2014/main" id="{B7861E04-6384-54F8-6B54-7A74AE660022}"/>
              </a:ext>
            </a:extLst>
          </p:cNvPr>
          <p:cNvSpPr txBox="1">
            <a:spLocks noGrp="1"/>
          </p:cNvSpPr>
          <p:nvPr>
            <p:ph type="title"/>
          </p:nvPr>
        </p:nvSpPr>
        <p:spPr>
          <a:xfrm>
            <a:off x="1077052" y="0"/>
            <a:ext cx="4915039" cy="94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t>Justificacion Economica</a:t>
            </a:r>
            <a:endParaRPr sz="3200" dirty="0"/>
          </a:p>
        </p:txBody>
      </p:sp>
      <p:sp>
        <p:nvSpPr>
          <p:cNvPr id="10" name="TextBox 9">
            <a:extLst>
              <a:ext uri="{FF2B5EF4-FFF2-40B4-BE49-F238E27FC236}">
                <a16:creationId xmlns:a16="http://schemas.microsoft.com/office/drawing/2014/main" id="{BD56A194-53D4-BE8B-59AB-6A044FC7804C}"/>
              </a:ext>
            </a:extLst>
          </p:cNvPr>
          <p:cNvSpPr txBox="1"/>
          <p:nvPr/>
        </p:nvSpPr>
        <p:spPr>
          <a:xfrm>
            <a:off x="2008910" y="1000918"/>
            <a:ext cx="4045526" cy="2846933"/>
          </a:xfrm>
          <a:prstGeom prst="rect">
            <a:avLst/>
          </a:prstGeom>
          <a:noFill/>
        </p:spPr>
        <p:txBody>
          <a:bodyPr wrap="square" rtlCol="0">
            <a:spAutoFit/>
          </a:bodyPr>
          <a:lstStyle/>
          <a:p>
            <a:pPr marL="685800" marR="0" algn="just">
              <a:lnSpc>
                <a:spcPct val="150000"/>
              </a:lnSpc>
              <a:spcBef>
                <a:spcPts val="0"/>
              </a:spcBef>
              <a:spcAft>
                <a:spcPts val="0"/>
              </a:spcAft>
            </a:pPr>
            <a:r>
              <a:rPr lang="es-BO" sz="1000" dirty="0">
                <a:effectLst/>
                <a:latin typeface="Bahnschrift" panose="020B0502040204020203" pitchFamily="34" charset="0"/>
                <a:ea typeface="Times New Roman" panose="02020603050405020304" pitchFamily="18" charset="0"/>
              </a:rPr>
              <a:t>La implementación de la pagina web para la empresa mxt-technology permitirá tener mayor alcance sobre la exposición y control de sus productos y de la misma manera podrá reducir gastos en publicidad digital en redes sociales. </a:t>
            </a:r>
            <a:endParaRPr lang="en-US" sz="1000" dirty="0">
              <a:effectLst/>
              <a:latin typeface="Bahnschrift" panose="020B0502040204020203" pitchFamily="34" charset="0"/>
              <a:ea typeface="Times New Roman" panose="02020603050405020304" pitchFamily="18" charset="0"/>
            </a:endParaRPr>
          </a:p>
          <a:p>
            <a:pPr marL="685800" marR="0" algn="just">
              <a:lnSpc>
                <a:spcPct val="150000"/>
              </a:lnSpc>
              <a:spcBef>
                <a:spcPts val="0"/>
              </a:spcBef>
              <a:spcAft>
                <a:spcPts val="0"/>
              </a:spcAft>
            </a:pPr>
            <a:r>
              <a:rPr lang="es-BO" sz="1000" dirty="0">
                <a:effectLst/>
                <a:latin typeface="Bahnschrift" panose="020B0502040204020203" pitchFamily="34" charset="0"/>
                <a:ea typeface="Times New Roman" panose="02020603050405020304" pitchFamily="18" charset="0"/>
              </a:rPr>
              <a:t>Ya que normalmente estas empresas que manejan productos informáticos electrónicos suelen optar por contratar diseñadores gráficos y personal para realizar publicidad y manejo de redes sociales todo esto con el fin de aumentar la publicidad de sus productos mediante la publicidad.</a:t>
            </a:r>
            <a:endParaRPr lang="en-US" sz="1000" dirty="0">
              <a:effectLst/>
              <a:latin typeface="Bahnschrift" panose="020B0502040204020203" pitchFamily="34" charset="0"/>
              <a:ea typeface="Times New Roman" panose="02020603050405020304" pitchFamily="18" charset="0"/>
            </a:endParaRPr>
          </a:p>
          <a:p>
            <a:endParaRPr lang="en-US" dirty="0">
              <a:latin typeface="Bahnschrift" panose="020B0502040204020203" pitchFamily="34" charset="0"/>
            </a:endParaRPr>
          </a:p>
        </p:txBody>
      </p:sp>
    </p:spTree>
    <p:extLst>
      <p:ext uri="{BB962C8B-B14F-4D97-AF65-F5344CB8AC3E}">
        <p14:creationId xmlns:p14="http://schemas.microsoft.com/office/powerpoint/2010/main" val="1824575437"/>
      </p:ext>
    </p:extLst>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679</TotalTime>
  <Words>1934</Words>
  <Application>Microsoft Office PowerPoint</Application>
  <PresentationFormat>On-screen Show (16:9)</PresentationFormat>
  <Paragraphs>337</Paragraphs>
  <Slides>57</Slides>
  <Notes>52</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57</vt:i4>
      </vt:variant>
    </vt:vector>
  </HeadingPairs>
  <TitlesOfParts>
    <vt:vector size="72" baseType="lpstr">
      <vt:lpstr>Fjalla One</vt:lpstr>
      <vt:lpstr>Proxima Nova</vt:lpstr>
      <vt:lpstr>Arial</vt:lpstr>
      <vt:lpstr>Roboto Condensed Light</vt:lpstr>
      <vt:lpstr>Barlow Semi Condensed Light</vt:lpstr>
      <vt:lpstr>Roboto Medium</vt:lpstr>
      <vt:lpstr>Proxima Nova Semibold</vt:lpstr>
      <vt:lpstr>Amatic SC</vt:lpstr>
      <vt:lpstr>Bahnschrift</vt:lpstr>
      <vt:lpstr>Tahoma</vt:lpstr>
      <vt:lpstr>Barlow Semi Condensed</vt:lpstr>
      <vt:lpstr>Calibri</vt:lpstr>
      <vt:lpstr>Barlow Semi Condensed Medium</vt:lpstr>
      <vt:lpstr>Technology Consulting by Slidesgo</vt:lpstr>
      <vt:lpstr>Slidesgo Final Pages</vt:lpstr>
      <vt:lpstr>APLICACIÓN WEB PARA LA COTIZACION Y VENTA DE COMPONENTES ELECTRONICOS PARA LA EMPRESA MXT-TECHONOLOGY  Estudiante: Pinto Mora Victor Angel Tutor: Alejandro Wills Mercado </vt:lpstr>
      <vt:lpstr>CONTENIDOS</vt:lpstr>
      <vt:lpstr>Problematica</vt:lpstr>
      <vt:lpstr>OBJETIVO GENERAL</vt:lpstr>
      <vt:lpstr>PowerPoint Presentation</vt:lpstr>
      <vt:lpstr>Justificacion</vt:lpstr>
      <vt:lpstr>Justificacion Tecnica</vt:lpstr>
      <vt:lpstr>Justificacion Social</vt:lpstr>
      <vt:lpstr>Justificacion Economica</vt:lpstr>
      <vt:lpstr>LIMITES</vt:lpstr>
      <vt:lpstr>HERRAMIENTAS DE DESARROLLO</vt:lpstr>
      <vt:lpstr>METODOLOGIA DE DESARROLLO</vt:lpstr>
      <vt:lpstr>SCRUM</vt:lpstr>
      <vt:lpstr>MARCO APLICATIVO</vt:lpstr>
      <vt:lpstr>Historias de Usuario</vt:lpstr>
      <vt:lpstr>Planificacion de Sprints</vt:lpstr>
      <vt:lpstr>Cronograma de Reuniones</vt:lpstr>
      <vt:lpstr>Market Research</vt:lpstr>
      <vt:lpstr>—Someone Famous</vt:lpstr>
      <vt:lpstr>Awesome Words</vt:lpstr>
      <vt:lpstr>Analysis</vt:lpstr>
      <vt:lpstr>333,000.00</vt:lpstr>
      <vt:lpstr>Target</vt:lpstr>
      <vt:lpstr>Our Process</vt:lpstr>
      <vt:lpstr>Whoa!</vt:lpstr>
      <vt:lpstr>Our Consultants</vt:lpstr>
      <vt:lpstr>Our Partners</vt:lpstr>
      <vt:lpstr>Testimonials</vt:lpstr>
      <vt:lpstr>Awards</vt:lpstr>
      <vt:lpstr>498,300,000</vt:lpstr>
      <vt:lpstr>Upcoming Goals</vt:lpstr>
      <vt:lpstr>The Slide Title Goes Here! </vt:lpstr>
      <vt:lpstr>A Picture Is Worth a Thousand Words</vt:lpstr>
      <vt:lpstr>Infographics Make Your Idea Understandable… </vt:lpstr>
      <vt:lpstr>…And the Same Goes for Tables</vt:lpstr>
      <vt:lpstr>Maybe You Need to Divide the Content </vt:lpstr>
      <vt:lpstr>Desktop Software</vt:lpstr>
      <vt:lpstr>Thanks!</vt:lpstr>
      <vt:lpstr>Alternative Resources</vt:lpstr>
      <vt:lpstr>Resources</vt:lpstr>
      <vt:lpstr>Instructions for use</vt:lpstr>
      <vt:lpstr>Fonts &amp; colors used</vt:lpstr>
      <vt:lpstr>Storyset </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APLICACIÓN WEB PARA LA COTIZACION Y VENTA DE COMPONENTES ELECTRONICOS PARA LA EMPRESA MXT-TECHONOLOGY  Estudiante: Pinto Mora Victor Angel Tutor: Alejandro Wills Mercado</dc:title>
  <dc:creator>Victor Pinto</dc:creator>
  <cp:lastModifiedBy>Victor Pinto</cp:lastModifiedBy>
  <cp:revision>4</cp:revision>
  <dcterms:modified xsi:type="dcterms:W3CDTF">2022-09-26T02:54:48Z</dcterms:modified>
</cp:coreProperties>
</file>